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Roboto Mono SemiBold"/>
      <p:regular r:id="rId25"/>
      <p:bold r:id="rId26"/>
      <p:italic r:id="rId27"/>
      <p:boldItalic r:id="rId28"/>
    </p:embeddedFont>
    <p:embeddedFont>
      <p:font typeface="Roboto Mono"/>
      <p:regular r:id="rId29"/>
      <p:bold r:id="rId30"/>
      <p:italic r:id="rId31"/>
      <p:boldItalic r:id="rId32"/>
    </p:embeddedFont>
    <p:embeddedFont>
      <p:font typeface="Jomhuria"/>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4" roundtripDataSignature="AMtx7miUOvgjxAbnNZl/TEXYx9obsO1qK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MonoSemiBold-bold.fntdata"/><Relationship Id="rId25" Type="http://schemas.openxmlformats.org/officeDocument/2006/relationships/font" Target="fonts/RobotoMonoSemiBold-regular.fntdata"/><Relationship Id="rId28" Type="http://schemas.openxmlformats.org/officeDocument/2006/relationships/font" Target="fonts/RobotoMonoSemiBold-boldItalic.fntdata"/><Relationship Id="rId27" Type="http://schemas.openxmlformats.org/officeDocument/2006/relationships/font" Target="fonts/RobotoMonoSemi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Mono-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Mono-italic.fntdata"/><Relationship Id="rId30" Type="http://schemas.openxmlformats.org/officeDocument/2006/relationships/font" Target="fonts/RobotoMono-bold.fntdata"/><Relationship Id="rId11" Type="http://schemas.openxmlformats.org/officeDocument/2006/relationships/slide" Target="slides/slide7.xml"/><Relationship Id="rId33" Type="http://schemas.openxmlformats.org/officeDocument/2006/relationships/font" Target="fonts/Jomhuria-regular.fntdata"/><Relationship Id="rId10" Type="http://schemas.openxmlformats.org/officeDocument/2006/relationships/slide" Target="slides/slide6.xml"/><Relationship Id="rId32" Type="http://schemas.openxmlformats.org/officeDocument/2006/relationships/font" Target="fonts/RobotoMono-boldItalic.fntdata"/><Relationship Id="rId13" Type="http://schemas.openxmlformats.org/officeDocument/2006/relationships/slide" Target="slides/slide9.xml"/><Relationship Id="rId12" Type="http://schemas.openxmlformats.org/officeDocument/2006/relationships/slide" Target="slides/slide8.xml"/><Relationship Id="rId34" Type="http://customschemas.google.com/relationships/presentationmetadata" Target="meta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jpg>
</file>

<file path=ppt/media/image12.png>
</file>

<file path=ppt/media/image13.png>
</file>

<file path=ppt/media/image15.jpg>
</file>

<file path=ppt/media/image16.jpg>
</file>

<file path=ppt/media/image17.jpg>
</file>

<file path=ppt/media/image19.png>
</file>

<file path=ppt/media/image2.jpg>
</file>

<file path=ppt/media/image20.jpg>
</file>

<file path=ppt/media/image21.png>
</file>

<file path=ppt/media/image22.jpg>
</file>

<file path=ppt/media/image23.jp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a32a8ee244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a32a8ee244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a246afe2b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g2a246afe2b5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a2a85a305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a2a85a305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a2a85a3059_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a2a85a3059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a340faa17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a340faa17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a32a8ee244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a32a8ee244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a246afe2b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a246afe2b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a2a8757274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a2a8757274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analyzing the distribution of review scores for each feature by cluster, the average review score for cluster 0 is around 4, the avearge review score for cluster 1 is 4, the average review score for cluster 2 is around 3, the avearge review score for cluster 3 is 4.</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Therefore, cluster 2 leads to poor reception of a beer brand, which has the lowest avearge review score compared to the other 3 clusters.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From analyzing the 4 different review categories, we find that in those clusters, review_appearance and reveiw_taste have the high review scores compared to the other two.</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a2a8757274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a2a8757274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analyzing the detailed beer style distribution by cluster, we found that the top 3</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Upon looking at the graphs, we can observe that 'American IPA' and 'Fruit / Vegetable Beer' have the most presence in the 'infamous' cluster. But we can see that the former style has far greater presence in the better clusters as well. So much so that it dwarfs it's presence in the bad cluster. But for the latter, it's presence in the 'infamous' cluster is very significant.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Cluster 2 has the lowest average of numbers of reviews which is below 10k, which also demonstrated our conclusion that cluster 2 leads to poor reception of a beer styles.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 name="Google Shape;33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a32a8ee244_2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a32a8ee244_2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a340faa178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a340faa178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a246afe2b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g2a246afe2b5_0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a2a85a3059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a2a85a3059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55"/>
          <p:cNvSpPr txBox="1"/>
          <p:nvPr>
            <p:ph type="ctrTitle"/>
          </p:nvPr>
        </p:nvSpPr>
        <p:spPr>
          <a:xfrm>
            <a:off x="720000" y="1902525"/>
            <a:ext cx="4187700" cy="2052600"/>
          </a:xfrm>
          <a:prstGeom prst="rect">
            <a:avLst/>
          </a:prstGeom>
          <a:noFill/>
          <a:ln>
            <a:noFill/>
          </a:ln>
        </p:spPr>
        <p:txBody>
          <a:bodyPr anchorCtr="0" anchor="b" bIns="91425" lIns="91425" spcFirstLastPara="1" rIns="91425" wrap="square" tIns="91425">
            <a:noAutofit/>
          </a:bodyPr>
          <a:lstStyle>
            <a:lvl1pPr lvl="0" algn="l">
              <a:lnSpc>
                <a:spcPct val="50000"/>
              </a:lnSpc>
              <a:spcBef>
                <a:spcPts val="0"/>
              </a:spcBef>
              <a:spcAft>
                <a:spcPts val="0"/>
              </a:spcAft>
              <a:buSzPts val="5200"/>
              <a:buNone/>
              <a:defRPr sz="12000">
                <a:solidFill>
                  <a:srgbClr val="FFFFFF"/>
                </a:solidFill>
                <a:latin typeface="Jomhuria"/>
                <a:ea typeface="Jomhuria"/>
                <a:cs typeface="Jomhuria"/>
                <a:sym typeface="Jomhuria"/>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55"/>
          <p:cNvSpPr txBox="1"/>
          <p:nvPr>
            <p:ph idx="1" type="subTitle"/>
          </p:nvPr>
        </p:nvSpPr>
        <p:spPr>
          <a:xfrm>
            <a:off x="774000" y="3922800"/>
            <a:ext cx="3215100" cy="5472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sz="1400">
                <a:solidFill>
                  <a:srgbClr val="FFA700"/>
                </a:solidFill>
                <a:latin typeface="Roboto Mono"/>
                <a:ea typeface="Roboto Mono"/>
                <a:cs typeface="Roboto Mono"/>
                <a:sym typeface="Roboto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67" name="Shape 67"/>
        <p:cNvGrpSpPr/>
        <p:nvPr/>
      </p:nvGrpSpPr>
      <p:grpSpPr>
        <a:xfrm>
          <a:off x="0" y="0"/>
          <a:ext cx="0" cy="0"/>
          <a:chOff x="0" y="0"/>
          <a:chExt cx="0" cy="0"/>
        </a:xfrm>
      </p:grpSpPr>
      <p:sp>
        <p:nvSpPr>
          <p:cNvPr id="68" name="Google Shape;68;p64"/>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64"/>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blipFill>
          <a:blip r:embed="rId2">
            <a:alphaModFix/>
          </a:blip>
          <a:stretch>
            <a:fillRect/>
          </a:stretch>
        </a:blipFill>
      </p:bgPr>
    </p:bg>
    <p:spTree>
      <p:nvGrpSpPr>
        <p:cNvPr id="70" name="Shape 70"/>
        <p:cNvGrpSpPr/>
        <p:nvPr/>
      </p:nvGrpSpPr>
      <p:grpSpPr>
        <a:xfrm>
          <a:off x="0" y="0"/>
          <a:ext cx="0" cy="0"/>
          <a:chOff x="0" y="0"/>
          <a:chExt cx="0" cy="0"/>
        </a:xfrm>
      </p:grpSpPr>
      <p:sp>
        <p:nvSpPr>
          <p:cNvPr id="71" name="Google Shape;71;p65"/>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65"/>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73" name="Shape 73"/>
        <p:cNvGrpSpPr/>
        <p:nvPr/>
      </p:nvGrpSpPr>
      <p:grpSpPr>
        <a:xfrm>
          <a:off x="0" y="0"/>
          <a:ext cx="0" cy="0"/>
          <a:chOff x="0" y="0"/>
          <a:chExt cx="0" cy="0"/>
        </a:xfrm>
      </p:grpSpPr>
      <p:sp>
        <p:nvSpPr>
          <p:cNvPr id="74" name="Google Shape;74;p66"/>
          <p:cNvSpPr txBox="1"/>
          <p:nvPr>
            <p:ph type="title"/>
          </p:nvPr>
        </p:nvSpPr>
        <p:spPr>
          <a:xfrm>
            <a:off x="5151600" y="1054063"/>
            <a:ext cx="3272400" cy="1259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A700"/>
              </a:buClr>
              <a:buSzPts val="12000"/>
              <a:buNone/>
              <a:defRPr sz="18000">
                <a:solidFill>
                  <a:srgbClr val="FFA700"/>
                </a:solidFill>
              </a:defRPr>
            </a:lvl1pPr>
            <a:lvl2pPr lvl="1" algn="ctr">
              <a:lnSpc>
                <a:spcPct val="100000"/>
              </a:lnSpc>
              <a:spcBef>
                <a:spcPts val="0"/>
              </a:spcBef>
              <a:spcAft>
                <a:spcPts val="0"/>
              </a:spcAft>
              <a:buClr>
                <a:srgbClr val="FFA700"/>
              </a:buClr>
              <a:buSzPts val="12000"/>
              <a:buNone/>
              <a:defRPr sz="12000">
                <a:solidFill>
                  <a:srgbClr val="FFA700"/>
                </a:solidFill>
              </a:defRPr>
            </a:lvl2pPr>
            <a:lvl3pPr lvl="2" algn="ctr">
              <a:lnSpc>
                <a:spcPct val="100000"/>
              </a:lnSpc>
              <a:spcBef>
                <a:spcPts val="0"/>
              </a:spcBef>
              <a:spcAft>
                <a:spcPts val="0"/>
              </a:spcAft>
              <a:buClr>
                <a:srgbClr val="FFA700"/>
              </a:buClr>
              <a:buSzPts val="12000"/>
              <a:buNone/>
              <a:defRPr sz="12000">
                <a:solidFill>
                  <a:srgbClr val="FFA700"/>
                </a:solidFill>
              </a:defRPr>
            </a:lvl3pPr>
            <a:lvl4pPr lvl="3" algn="ctr">
              <a:lnSpc>
                <a:spcPct val="100000"/>
              </a:lnSpc>
              <a:spcBef>
                <a:spcPts val="0"/>
              </a:spcBef>
              <a:spcAft>
                <a:spcPts val="0"/>
              </a:spcAft>
              <a:buClr>
                <a:srgbClr val="FFA700"/>
              </a:buClr>
              <a:buSzPts val="12000"/>
              <a:buNone/>
              <a:defRPr sz="12000">
                <a:solidFill>
                  <a:srgbClr val="FFA700"/>
                </a:solidFill>
              </a:defRPr>
            </a:lvl4pPr>
            <a:lvl5pPr lvl="4" algn="ctr">
              <a:lnSpc>
                <a:spcPct val="100000"/>
              </a:lnSpc>
              <a:spcBef>
                <a:spcPts val="0"/>
              </a:spcBef>
              <a:spcAft>
                <a:spcPts val="0"/>
              </a:spcAft>
              <a:buClr>
                <a:srgbClr val="FFA700"/>
              </a:buClr>
              <a:buSzPts val="12000"/>
              <a:buNone/>
              <a:defRPr sz="12000">
                <a:solidFill>
                  <a:srgbClr val="FFA700"/>
                </a:solidFill>
              </a:defRPr>
            </a:lvl5pPr>
            <a:lvl6pPr lvl="5" algn="ctr">
              <a:lnSpc>
                <a:spcPct val="100000"/>
              </a:lnSpc>
              <a:spcBef>
                <a:spcPts val="0"/>
              </a:spcBef>
              <a:spcAft>
                <a:spcPts val="0"/>
              </a:spcAft>
              <a:buClr>
                <a:srgbClr val="FFA700"/>
              </a:buClr>
              <a:buSzPts val="12000"/>
              <a:buNone/>
              <a:defRPr sz="12000">
                <a:solidFill>
                  <a:srgbClr val="FFA700"/>
                </a:solidFill>
              </a:defRPr>
            </a:lvl6pPr>
            <a:lvl7pPr lvl="6" algn="ctr">
              <a:lnSpc>
                <a:spcPct val="100000"/>
              </a:lnSpc>
              <a:spcBef>
                <a:spcPts val="0"/>
              </a:spcBef>
              <a:spcAft>
                <a:spcPts val="0"/>
              </a:spcAft>
              <a:buClr>
                <a:srgbClr val="FFA700"/>
              </a:buClr>
              <a:buSzPts val="12000"/>
              <a:buNone/>
              <a:defRPr sz="12000">
                <a:solidFill>
                  <a:srgbClr val="FFA700"/>
                </a:solidFill>
              </a:defRPr>
            </a:lvl7pPr>
            <a:lvl8pPr lvl="7" algn="ctr">
              <a:lnSpc>
                <a:spcPct val="100000"/>
              </a:lnSpc>
              <a:spcBef>
                <a:spcPts val="0"/>
              </a:spcBef>
              <a:spcAft>
                <a:spcPts val="0"/>
              </a:spcAft>
              <a:buClr>
                <a:srgbClr val="FFA700"/>
              </a:buClr>
              <a:buSzPts val="12000"/>
              <a:buNone/>
              <a:defRPr sz="12000">
                <a:solidFill>
                  <a:srgbClr val="FFA700"/>
                </a:solidFill>
              </a:defRPr>
            </a:lvl8pPr>
            <a:lvl9pPr lvl="8" algn="ctr">
              <a:lnSpc>
                <a:spcPct val="100000"/>
              </a:lnSpc>
              <a:spcBef>
                <a:spcPts val="0"/>
              </a:spcBef>
              <a:spcAft>
                <a:spcPts val="0"/>
              </a:spcAft>
              <a:buClr>
                <a:srgbClr val="FFA700"/>
              </a:buClr>
              <a:buSzPts val="12000"/>
              <a:buNone/>
              <a:defRPr sz="12000">
                <a:solidFill>
                  <a:srgbClr val="FFA700"/>
                </a:solidFill>
              </a:defRPr>
            </a:lvl9pPr>
          </a:lstStyle>
          <a:p/>
        </p:txBody>
      </p:sp>
      <p:sp>
        <p:nvSpPr>
          <p:cNvPr id="75" name="Google Shape;75;p66"/>
          <p:cNvSpPr txBox="1"/>
          <p:nvPr>
            <p:ph idx="1" type="subTitle"/>
          </p:nvPr>
        </p:nvSpPr>
        <p:spPr>
          <a:xfrm>
            <a:off x="5151600" y="3305338"/>
            <a:ext cx="3272400" cy="78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1400"/>
              <a:buNone/>
              <a:defRPr>
                <a:solidFill>
                  <a:srgbClr val="FFFFFF"/>
                </a:solidFill>
              </a:defRPr>
            </a:lvl1pPr>
            <a:lvl2pPr lvl="1" algn="ctr">
              <a:lnSpc>
                <a:spcPct val="100000"/>
              </a:lnSpc>
              <a:spcBef>
                <a:spcPts val="0"/>
              </a:spcBef>
              <a:spcAft>
                <a:spcPts val="0"/>
              </a:spcAft>
              <a:buClr>
                <a:srgbClr val="FFFFFF"/>
              </a:buClr>
              <a:buSzPts val="1400"/>
              <a:buNone/>
              <a:defRPr>
                <a:solidFill>
                  <a:srgbClr val="FFFFFF"/>
                </a:solidFill>
              </a:defRPr>
            </a:lvl2pPr>
            <a:lvl3pPr lvl="2" algn="ctr">
              <a:lnSpc>
                <a:spcPct val="100000"/>
              </a:lnSpc>
              <a:spcBef>
                <a:spcPts val="0"/>
              </a:spcBef>
              <a:spcAft>
                <a:spcPts val="0"/>
              </a:spcAft>
              <a:buClr>
                <a:srgbClr val="FFFFFF"/>
              </a:buClr>
              <a:buSzPts val="1400"/>
              <a:buNone/>
              <a:defRPr>
                <a:solidFill>
                  <a:srgbClr val="FFFFFF"/>
                </a:solidFill>
              </a:defRPr>
            </a:lvl3pPr>
            <a:lvl4pPr lvl="3" algn="ctr">
              <a:lnSpc>
                <a:spcPct val="100000"/>
              </a:lnSpc>
              <a:spcBef>
                <a:spcPts val="0"/>
              </a:spcBef>
              <a:spcAft>
                <a:spcPts val="0"/>
              </a:spcAft>
              <a:buClr>
                <a:srgbClr val="FFFFFF"/>
              </a:buClr>
              <a:buSzPts val="1400"/>
              <a:buNone/>
              <a:defRPr>
                <a:solidFill>
                  <a:srgbClr val="FFFFFF"/>
                </a:solidFill>
              </a:defRPr>
            </a:lvl4pPr>
            <a:lvl5pPr lvl="4" algn="ctr">
              <a:lnSpc>
                <a:spcPct val="100000"/>
              </a:lnSpc>
              <a:spcBef>
                <a:spcPts val="0"/>
              </a:spcBef>
              <a:spcAft>
                <a:spcPts val="0"/>
              </a:spcAft>
              <a:buClr>
                <a:srgbClr val="FFFFFF"/>
              </a:buClr>
              <a:buSzPts val="1400"/>
              <a:buNone/>
              <a:defRPr>
                <a:solidFill>
                  <a:srgbClr val="FFFFFF"/>
                </a:solidFill>
              </a:defRPr>
            </a:lvl5pPr>
            <a:lvl6pPr lvl="5" algn="ctr">
              <a:lnSpc>
                <a:spcPct val="100000"/>
              </a:lnSpc>
              <a:spcBef>
                <a:spcPts val="0"/>
              </a:spcBef>
              <a:spcAft>
                <a:spcPts val="0"/>
              </a:spcAft>
              <a:buClr>
                <a:srgbClr val="FFFFFF"/>
              </a:buClr>
              <a:buSzPts val="1400"/>
              <a:buNone/>
              <a:defRPr>
                <a:solidFill>
                  <a:srgbClr val="FFFFFF"/>
                </a:solidFill>
              </a:defRPr>
            </a:lvl6pPr>
            <a:lvl7pPr lvl="6" algn="ctr">
              <a:lnSpc>
                <a:spcPct val="100000"/>
              </a:lnSpc>
              <a:spcBef>
                <a:spcPts val="0"/>
              </a:spcBef>
              <a:spcAft>
                <a:spcPts val="0"/>
              </a:spcAft>
              <a:buClr>
                <a:srgbClr val="FFFFFF"/>
              </a:buClr>
              <a:buSzPts val="1400"/>
              <a:buNone/>
              <a:defRPr>
                <a:solidFill>
                  <a:srgbClr val="FFFFFF"/>
                </a:solidFill>
              </a:defRPr>
            </a:lvl7pPr>
            <a:lvl8pPr lvl="7" algn="ctr">
              <a:lnSpc>
                <a:spcPct val="100000"/>
              </a:lnSpc>
              <a:spcBef>
                <a:spcPts val="0"/>
              </a:spcBef>
              <a:spcAft>
                <a:spcPts val="0"/>
              </a:spcAft>
              <a:buClr>
                <a:srgbClr val="FFFFFF"/>
              </a:buClr>
              <a:buSzPts val="1400"/>
              <a:buNone/>
              <a:defRPr>
                <a:solidFill>
                  <a:srgbClr val="FFFFFF"/>
                </a:solidFill>
              </a:defRPr>
            </a:lvl8pPr>
            <a:lvl9pPr lvl="8" algn="ctr">
              <a:lnSpc>
                <a:spcPct val="100000"/>
              </a:lnSpc>
              <a:spcBef>
                <a:spcPts val="0"/>
              </a:spcBef>
              <a:spcAft>
                <a:spcPts val="0"/>
              </a:spcAft>
              <a:buClr>
                <a:srgbClr val="FFFFFF"/>
              </a:buClr>
              <a:buSzPts val="1400"/>
              <a:buNone/>
              <a:defRPr>
                <a:solidFill>
                  <a:srgbClr val="FFFFFF"/>
                </a:solidFill>
              </a:defRPr>
            </a:lvl9pPr>
          </a:lstStyle>
          <a:p/>
        </p:txBody>
      </p:sp>
      <p:sp>
        <p:nvSpPr>
          <p:cNvPr id="76" name="Google Shape;76;p66"/>
          <p:cNvSpPr txBox="1"/>
          <p:nvPr>
            <p:ph idx="2" type="title"/>
          </p:nvPr>
        </p:nvSpPr>
        <p:spPr>
          <a:xfrm>
            <a:off x="5151600" y="2547138"/>
            <a:ext cx="3272400" cy="863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6000"/>
              <a:buNone/>
              <a:defRPr sz="8000">
                <a:solidFill>
                  <a:srgbClr val="FFFFFF"/>
                </a:solidFill>
              </a:defRPr>
            </a:lvl1pPr>
            <a:lvl2pPr lvl="1" algn="ctr">
              <a:lnSpc>
                <a:spcPct val="100000"/>
              </a:lnSpc>
              <a:spcBef>
                <a:spcPts val="0"/>
              </a:spcBef>
              <a:spcAft>
                <a:spcPts val="0"/>
              </a:spcAft>
              <a:buClr>
                <a:srgbClr val="FFFFFF"/>
              </a:buClr>
              <a:buSzPts val="6500"/>
              <a:buNone/>
              <a:defRPr>
                <a:solidFill>
                  <a:srgbClr val="FFFFFF"/>
                </a:solidFill>
              </a:defRPr>
            </a:lvl2pPr>
            <a:lvl3pPr lvl="2" algn="ctr">
              <a:lnSpc>
                <a:spcPct val="100000"/>
              </a:lnSpc>
              <a:spcBef>
                <a:spcPts val="0"/>
              </a:spcBef>
              <a:spcAft>
                <a:spcPts val="0"/>
              </a:spcAft>
              <a:buClr>
                <a:srgbClr val="FFFFFF"/>
              </a:buClr>
              <a:buSzPts val="6500"/>
              <a:buNone/>
              <a:defRPr>
                <a:solidFill>
                  <a:srgbClr val="FFFFFF"/>
                </a:solidFill>
              </a:defRPr>
            </a:lvl3pPr>
            <a:lvl4pPr lvl="3" algn="ctr">
              <a:lnSpc>
                <a:spcPct val="100000"/>
              </a:lnSpc>
              <a:spcBef>
                <a:spcPts val="0"/>
              </a:spcBef>
              <a:spcAft>
                <a:spcPts val="0"/>
              </a:spcAft>
              <a:buClr>
                <a:srgbClr val="FFFFFF"/>
              </a:buClr>
              <a:buSzPts val="6500"/>
              <a:buNone/>
              <a:defRPr>
                <a:solidFill>
                  <a:srgbClr val="FFFFFF"/>
                </a:solidFill>
              </a:defRPr>
            </a:lvl4pPr>
            <a:lvl5pPr lvl="4" algn="ctr">
              <a:lnSpc>
                <a:spcPct val="100000"/>
              </a:lnSpc>
              <a:spcBef>
                <a:spcPts val="0"/>
              </a:spcBef>
              <a:spcAft>
                <a:spcPts val="0"/>
              </a:spcAft>
              <a:buClr>
                <a:srgbClr val="FFFFFF"/>
              </a:buClr>
              <a:buSzPts val="6500"/>
              <a:buNone/>
              <a:defRPr>
                <a:solidFill>
                  <a:srgbClr val="FFFFFF"/>
                </a:solidFill>
              </a:defRPr>
            </a:lvl5pPr>
            <a:lvl6pPr lvl="5" algn="ctr">
              <a:lnSpc>
                <a:spcPct val="100000"/>
              </a:lnSpc>
              <a:spcBef>
                <a:spcPts val="0"/>
              </a:spcBef>
              <a:spcAft>
                <a:spcPts val="0"/>
              </a:spcAft>
              <a:buClr>
                <a:srgbClr val="FFFFFF"/>
              </a:buClr>
              <a:buSzPts val="6500"/>
              <a:buNone/>
              <a:defRPr>
                <a:solidFill>
                  <a:srgbClr val="FFFFFF"/>
                </a:solidFill>
              </a:defRPr>
            </a:lvl6pPr>
            <a:lvl7pPr lvl="6" algn="ctr">
              <a:lnSpc>
                <a:spcPct val="100000"/>
              </a:lnSpc>
              <a:spcBef>
                <a:spcPts val="0"/>
              </a:spcBef>
              <a:spcAft>
                <a:spcPts val="0"/>
              </a:spcAft>
              <a:buClr>
                <a:srgbClr val="FFFFFF"/>
              </a:buClr>
              <a:buSzPts val="6500"/>
              <a:buNone/>
              <a:defRPr>
                <a:solidFill>
                  <a:srgbClr val="FFFFFF"/>
                </a:solidFill>
              </a:defRPr>
            </a:lvl7pPr>
            <a:lvl8pPr lvl="7" algn="ctr">
              <a:lnSpc>
                <a:spcPct val="100000"/>
              </a:lnSpc>
              <a:spcBef>
                <a:spcPts val="0"/>
              </a:spcBef>
              <a:spcAft>
                <a:spcPts val="0"/>
              </a:spcAft>
              <a:buClr>
                <a:srgbClr val="FFFFFF"/>
              </a:buClr>
              <a:buSzPts val="6500"/>
              <a:buNone/>
              <a:defRPr>
                <a:solidFill>
                  <a:srgbClr val="FFFFFF"/>
                </a:solidFill>
              </a:defRPr>
            </a:lvl8pPr>
            <a:lvl9pPr lvl="8" algn="ctr">
              <a:lnSpc>
                <a:spcPct val="100000"/>
              </a:lnSpc>
              <a:spcBef>
                <a:spcPts val="0"/>
              </a:spcBef>
              <a:spcAft>
                <a:spcPts val="0"/>
              </a:spcAft>
              <a:buClr>
                <a:srgbClr val="FFFFFF"/>
              </a:buClr>
              <a:buSzPts val="6500"/>
              <a:buNone/>
              <a:defRPr>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ONLY_1_2">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67"/>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67"/>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
        <p:nvSpPr>
          <p:cNvPr id="80" name="Google Shape;80;p67"/>
          <p:cNvSpPr txBox="1"/>
          <p:nvPr>
            <p:ph idx="1" type="subTitle"/>
          </p:nvPr>
        </p:nvSpPr>
        <p:spPr>
          <a:xfrm>
            <a:off x="889200" y="3532025"/>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81" name="Google Shape;81;p67"/>
          <p:cNvSpPr txBox="1"/>
          <p:nvPr>
            <p:ph idx="2" type="subTitle"/>
          </p:nvPr>
        </p:nvSpPr>
        <p:spPr>
          <a:xfrm>
            <a:off x="889200" y="3942725"/>
            <a:ext cx="2086800" cy="74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2" name="Google Shape;82;p67"/>
          <p:cNvSpPr txBox="1"/>
          <p:nvPr>
            <p:ph idx="3" type="subTitle"/>
          </p:nvPr>
        </p:nvSpPr>
        <p:spPr>
          <a:xfrm>
            <a:off x="3528600" y="3532025"/>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83" name="Google Shape;83;p67"/>
          <p:cNvSpPr txBox="1"/>
          <p:nvPr>
            <p:ph idx="4" type="subTitle"/>
          </p:nvPr>
        </p:nvSpPr>
        <p:spPr>
          <a:xfrm>
            <a:off x="3528600" y="3942725"/>
            <a:ext cx="2086800" cy="74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4" name="Google Shape;84;p67"/>
          <p:cNvSpPr txBox="1"/>
          <p:nvPr>
            <p:ph idx="5" type="subTitle"/>
          </p:nvPr>
        </p:nvSpPr>
        <p:spPr>
          <a:xfrm>
            <a:off x="6168000" y="3532025"/>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85" name="Google Shape;85;p67"/>
          <p:cNvSpPr txBox="1"/>
          <p:nvPr>
            <p:ph idx="6" type="subTitle"/>
          </p:nvPr>
        </p:nvSpPr>
        <p:spPr>
          <a:xfrm>
            <a:off x="6168000" y="3942725"/>
            <a:ext cx="2086800" cy="74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6" name="Google Shape;86;p67"/>
          <p:cNvSpPr txBox="1"/>
          <p:nvPr>
            <p:ph idx="7" type="subTitle"/>
          </p:nvPr>
        </p:nvSpPr>
        <p:spPr>
          <a:xfrm>
            <a:off x="889200" y="1692313"/>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87" name="Google Shape;87;p67"/>
          <p:cNvSpPr txBox="1"/>
          <p:nvPr>
            <p:ph idx="8" type="subTitle"/>
          </p:nvPr>
        </p:nvSpPr>
        <p:spPr>
          <a:xfrm>
            <a:off x="889200" y="2103025"/>
            <a:ext cx="2086800" cy="74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 name="Google Shape;88;p67"/>
          <p:cNvSpPr txBox="1"/>
          <p:nvPr>
            <p:ph idx="9" type="subTitle"/>
          </p:nvPr>
        </p:nvSpPr>
        <p:spPr>
          <a:xfrm>
            <a:off x="3528600" y="1692313"/>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89" name="Google Shape;89;p67"/>
          <p:cNvSpPr txBox="1"/>
          <p:nvPr>
            <p:ph idx="13" type="subTitle"/>
          </p:nvPr>
        </p:nvSpPr>
        <p:spPr>
          <a:xfrm>
            <a:off x="3528600" y="2103025"/>
            <a:ext cx="2086800" cy="74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0" name="Google Shape;90;p67"/>
          <p:cNvSpPr txBox="1"/>
          <p:nvPr>
            <p:ph idx="14" type="subTitle"/>
          </p:nvPr>
        </p:nvSpPr>
        <p:spPr>
          <a:xfrm>
            <a:off x="6168000" y="1692313"/>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91" name="Google Shape;91;p67"/>
          <p:cNvSpPr txBox="1"/>
          <p:nvPr>
            <p:ph idx="15" type="subTitle"/>
          </p:nvPr>
        </p:nvSpPr>
        <p:spPr>
          <a:xfrm>
            <a:off x="6168000" y="2103025"/>
            <a:ext cx="2086800" cy="74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92" name="Shape 92"/>
        <p:cNvGrpSpPr/>
        <p:nvPr/>
      </p:nvGrpSpPr>
      <p:grpSpPr>
        <a:xfrm>
          <a:off x="0" y="0"/>
          <a:ext cx="0" cy="0"/>
          <a:chOff x="0" y="0"/>
          <a:chExt cx="0" cy="0"/>
        </a:xfrm>
      </p:grpSpPr>
      <p:sp>
        <p:nvSpPr>
          <p:cNvPr id="93" name="Google Shape;93;p68"/>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68"/>
          <p:cNvSpPr txBox="1"/>
          <p:nvPr>
            <p:ph idx="1" type="body"/>
          </p:nvPr>
        </p:nvSpPr>
        <p:spPr>
          <a:xfrm>
            <a:off x="4392850" y="891100"/>
            <a:ext cx="4031100" cy="3500100"/>
          </a:xfrm>
          <a:prstGeom prst="rect">
            <a:avLst/>
          </a:prstGeom>
          <a:noFill/>
          <a:ln>
            <a:noFill/>
          </a:ln>
        </p:spPr>
        <p:txBody>
          <a:bodyPr anchorCtr="0" anchor="ctr" bIns="91425" lIns="91425" spcFirstLastPara="1" rIns="91425" wrap="square" tIns="91425">
            <a:noAutofit/>
          </a:bodyPr>
          <a:lstStyle>
            <a:lvl1pPr indent="-228600" lvl="0" marL="457200" algn="l">
              <a:lnSpc>
                <a:spcPct val="50000"/>
              </a:lnSpc>
              <a:spcBef>
                <a:spcPts val="0"/>
              </a:spcBef>
              <a:spcAft>
                <a:spcPts val="0"/>
              </a:spcAft>
              <a:buClr>
                <a:srgbClr val="FFFFFF"/>
              </a:buClr>
              <a:buSzPts val="1400"/>
              <a:buNone/>
              <a:defRPr sz="10000">
                <a:solidFill>
                  <a:srgbClr val="FFFFFF"/>
                </a:solidFill>
                <a:latin typeface="Jomhuria"/>
                <a:ea typeface="Jomhuria"/>
                <a:cs typeface="Jomhuria"/>
                <a:sym typeface="Jomhuria"/>
              </a:defRPr>
            </a:lvl1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ONLY_1_1">
    <p:bg>
      <p:bgPr>
        <a:blipFill>
          <a:blip r:embed="rId2">
            <a:alphaModFix/>
          </a:blip>
          <a:stretch>
            <a:fillRect/>
          </a:stretch>
        </a:blipFill>
      </p:bgPr>
    </p:bg>
    <p:spTree>
      <p:nvGrpSpPr>
        <p:cNvPr id="95" name="Shape 95"/>
        <p:cNvGrpSpPr/>
        <p:nvPr/>
      </p:nvGrpSpPr>
      <p:grpSpPr>
        <a:xfrm>
          <a:off x="0" y="0"/>
          <a:ext cx="0" cy="0"/>
          <a:chOff x="0" y="0"/>
          <a:chExt cx="0" cy="0"/>
        </a:xfrm>
      </p:grpSpPr>
      <p:sp>
        <p:nvSpPr>
          <p:cNvPr id="96" name="Google Shape;96;p69"/>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69"/>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
        <p:nvSpPr>
          <p:cNvPr id="98" name="Google Shape;98;p69"/>
          <p:cNvSpPr txBox="1"/>
          <p:nvPr>
            <p:ph idx="1" type="subTitle"/>
          </p:nvPr>
        </p:nvSpPr>
        <p:spPr>
          <a:xfrm>
            <a:off x="2304300" y="3724500"/>
            <a:ext cx="4535400" cy="955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1400"/>
              <a:buNone/>
              <a:defRPr>
                <a:solidFill>
                  <a:srgbClr val="FFFFFF"/>
                </a:solidFill>
              </a:defRPr>
            </a:lvl1pPr>
            <a:lvl2pPr lvl="1" algn="l">
              <a:lnSpc>
                <a:spcPct val="100000"/>
              </a:lnSpc>
              <a:spcBef>
                <a:spcPts val="0"/>
              </a:spcBef>
              <a:spcAft>
                <a:spcPts val="0"/>
              </a:spcAft>
              <a:buClr>
                <a:srgbClr val="FFFFFF"/>
              </a:buClr>
              <a:buSzPts val="1400"/>
              <a:buNone/>
              <a:defRPr>
                <a:solidFill>
                  <a:srgbClr val="FFFFFF"/>
                </a:solidFill>
              </a:defRPr>
            </a:lvl2pPr>
            <a:lvl3pPr lvl="2" algn="l">
              <a:lnSpc>
                <a:spcPct val="100000"/>
              </a:lnSpc>
              <a:spcBef>
                <a:spcPts val="0"/>
              </a:spcBef>
              <a:spcAft>
                <a:spcPts val="0"/>
              </a:spcAft>
              <a:buClr>
                <a:srgbClr val="FFFFFF"/>
              </a:buClr>
              <a:buSzPts val="1400"/>
              <a:buNone/>
              <a:defRPr>
                <a:solidFill>
                  <a:srgbClr val="FFFFFF"/>
                </a:solidFill>
              </a:defRPr>
            </a:lvl3pPr>
            <a:lvl4pPr lvl="3" algn="l">
              <a:lnSpc>
                <a:spcPct val="100000"/>
              </a:lnSpc>
              <a:spcBef>
                <a:spcPts val="0"/>
              </a:spcBef>
              <a:spcAft>
                <a:spcPts val="0"/>
              </a:spcAft>
              <a:buClr>
                <a:srgbClr val="FFFFFF"/>
              </a:buClr>
              <a:buSzPts val="1400"/>
              <a:buNone/>
              <a:defRPr>
                <a:solidFill>
                  <a:srgbClr val="FFFFFF"/>
                </a:solidFill>
              </a:defRPr>
            </a:lvl4pPr>
            <a:lvl5pPr lvl="4" algn="l">
              <a:lnSpc>
                <a:spcPct val="100000"/>
              </a:lnSpc>
              <a:spcBef>
                <a:spcPts val="0"/>
              </a:spcBef>
              <a:spcAft>
                <a:spcPts val="0"/>
              </a:spcAft>
              <a:buClr>
                <a:srgbClr val="FFFFFF"/>
              </a:buClr>
              <a:buSzPts val="1400"/>
              <a:buNone/>
              <a:defRPr>
                <a:solidFill>
                  <a:srgbClr val="FFFFFF"/>
                </a:solidFill>
              </a:defRPr>
            </a:lvl5pPr>
            <a:lvl6pPr lvl="5" algn="l">
              <a:lnSpc>
                <a:spcPct val="100000"/>
              </a:lnSpc>
              <a:spcBef>
                <a:spcPts val="0"/>
              </a:spcBef>
              <a:spcAft>
                <a:spcPts val="0"/>
              </a:spcAft>
              <a:buClr>
                <a:srgbClr val="FFFFFF"/>
              </a:buClr>
              <a:buSzPts val="1400"/>
              <a:buNone/>
              <a:defRPr>
                <a:solidFill>
                  <a:srgbClr val="FFFFFF"/>
                </a:solidFill>
              </a:defRPr>
            </a:lvl6pPr>
            <a:lvl7pPr lvl="6" algn="l">
              <a:lnSpc>
                <a:spcPct val="100000"/>
              </a:lnSpc>
              <a:spcBef>
                <a:spcPts val="0"/>
              </a:spcBef>
              <a:spcAft>
                <a:spcPts val="0"/>
              </a:spcAft>
              <a:buClr>
                <a:srgbClr val="FFFFFF"/>
              </a:buClr>
              <a:buSzPts val="1400"/>
              <a:buNone/>
              <a:defRPr>
                <a:solidFill>
                  <a:srgbClr val="FFFFFF"/>
                </a:solidFill>
              </a:defRPr>
            </a:lvl7pPr>
            <a:lvl8pPr lvl="7" algn="l">
              <a:lnSpc>
                <a:spcPct val="100000"/>
              </a:lnSpc>
              <a:spcBef>
                <a:spcPts val="0"/>
              </a:spcBef>
              <a:spcAft>
                <a:spcPts val="0"/>
              </a:spcAft>
              <a:buClr>
                <a:srgbClr val="FFFFFF"/>
              </a:buClr>
              <a:buSzPts val="1400"/>
              <a:buNone/>
              <a:defRPr>
                <a:solidFill>
                  <a:srgbClr val="FFFFFF"/>
                </a:solidFill>
              </a:defRPr>
            </a:lvl8pPr>
            <a:lvl9pPr lvl="8" algn="l">
              <a:lnSpc>
                <a:spcPct val="100000"/>
              </a:lnSpc>
              <a:spcBef>
                <a:spcPts val="0"/>
              </a:spcBef>
              <a:spcAft>
                <a:spcPts val="0"/>
              </a:spcAft>
              <a:buClr>
                <a:srgbClr val="FFFFFF"/>
              </a:buClr>
              <a:buSzPts val="1400"/>
              <a:buNone/>
              <a:defRPr>
                <a:solidFill>
                  <a:srgbClr val="FFFFFF"/>
                </a:solidFill>
              </a:defRPr>
            </a:lvl9pPr>
          </a:lstStyle>
          <a:p/>
        </p:txBody>
      </p:sp>
      <p:sp>
        <p:nvSpPr>
          <p:cNvPr id="99" name="Google Shape;99;p69"/>
          <p:cNvSpPr txBox="1"/>
          <p:nvPr>
            <p:ph idx="2" type="subTitle"/>
          </p:nvPr>
        </p:nvSpPr>
        <p:spPr>
          <a:xfrm>
            <a:off x="3530550" y="3154250"/>
            <a:ext cx="2082900" cy="4710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1800"/>
              <a:buNone/>
              <a:defRPr sz="1800">
                <a:solidFill>
                  <a:schemeClr val="dk2"/>
                </a:solidFill>
                <a:latin typeface="Roboto Mono SemiBold"/>
                <a:ea typeface="Roboto Mono SemiBold"/>
                <a:cs typeface="Roboto Mono SemiBold"/>
                <a:sym typeface="Roboto Mono SemiBold"/>
              </a:defRPr>
            </a:lvl1pPr>
            <a:lvl2pPr lvl="1" algn="l">
              <a:lnSpc>
                <a:spcPct val="100000"/>
              </a:lnSpc>
              <a:spcBef>
                <a:spcPts val="0"/>
              </a:spcBef>
              <a:spcAft>
                <a:spcPts val="0"/>
              </a:spcAft>
              <a:buClr>
                <a:schemeClr val="dk2"/>
              </a:buClr>
              <a:buSzPts val="1800"/>
              <a:buNone/>
              <a:defRPr sz="1800">
                <a:solidFill>
                  <a:schemeClr val="dk2"/>
                </a:solidFill>
              </a:defRPr>
            </a:lvl2pPr>
            <a:lvl3pPr lvl="2" algn="l">
              <a:lnSpc>
                <a:spcPct val="100000"/>
              </a:lnSpc>
              <a:spcBef>
                <a:spcPts val="0"/>
              </a:spcBef>
              <a:spcAft>
                <a:spcPts val="0"/>
              </a:spcAft>
              <a:buClr>
                <a:schemeClr val="dk2"/>
              </a:buClr>
              <a:buSzPts val="1800"/>
              <a:buNone/>
              <a:defRPr sz="1800">
                <a:solidFill>
                  <a:schemeClr val="dk2"/>
                </a:solidFill>
              </a:defRPr>
            </a:lvl3pPr>
            <a:lvl4pPr lvl="3" algn="l">
              <a:lnSpc>
                <a:spcPct val="100000"/>
              </a:lnSpc>
              <a:spcBef>
                <a:spcPts val="0"/>
              </a:spcBef>
              <a:spcAft>
                <a:spcPts val="0"/>
              </a:spcAft>
              <a:buClr>
                <a:schemeClr val="dk2"/>
              </a:buClr>
              <a:buSzPts val="1800"/>
              <a:buNone/>
              <a:defRPr sz="1800">
                <a:solidFill>
                  <a:schemeClr val="dk2"/>
                </a:solidFill>
              </a:defRPr>
            </a:lvl4pPr>
            <a:lvl5pPr lvl="4" algn="l">
              <a:lnSpc>
                <a:spcPct val="100000"/>
              </a:lnSpc>
              <a:spcBef>
                <a:spcPts val="0"/>
              </a:spcBef>
              <a:spcAft>
                <a:spcPts val="0"/>
              </a:spcAft>
              <a:buClr>
                <a:schemeClr val="dk2"/>
              </a:buClr>
              <a:buSzPts val="1800"/>
              <a:buNone/>
              <a:defRPr sz="1800">
                <a:solidFill>
                  <a:schemeClr val="dk2"/>
                </a:solidFill>
              </a:defRPr>
            </a:lvl5pPr>
            <a:lvl6pPr lvl="5" algn="l">
              <a:lnSpc>
                <a:spcPct val="100000"/>
              </a:lnSpc>
              <a:spcBef>
                <a:spcPts val="0"/>
              </a:spcBef>
              <a:spcAft>
                <a:spcPts val="0"/>
              </a:spcAft>
              <a:buClr>
                <a:schemeClr val="dk2"/>
              </a:buClr>
              <a:buSzPts val="1800"/>
              <a:buNone/>
              <a:defRPr sz="1800">
                <a:solidFill>
                  <a:schemeClr val="dk2"/>
                </a:solidFill>
              </a:defRPr>
            </a:lvl6pPr>
            <a:lvl7pPr lvl="6" algn="l">
              <a:lnSpc>
                <a:spcPct val="100000"/>
              </a:lnSpc>
              <a:spcBef>
                <a:spcPts val="0"/>
              </a:spcBef>
              <a:spcAft>
                <a:spcPts val="0"/>
              </a:spcAft>
              <a:buClr>
                <a:schemeClr val="dk2"/>
              </a:buClr>
              <a:buSzPts val="1800"/>
              <a:buNone/>
              <a:defRPr sz="1800">
                <a:solidFill>
                  <a:schemeClr val="dk2"/>
                </a:solidFill>
              </a:defRPr>
            </a:lvl7pPr>
            <a:lvl8pPr lvl="7" algn="l">
              <a:lnSpc>
                <a:spcPct val="100000"/>
              </a:lnSpc>
              <a:spcBef>
                <a:spcPts val="0"/>
              </a:spcBef>
              <a:spcAft>
                <a:spcPts val="0"/>
              </a:spcAft>
              <a:buClr>
                <a:schemeClr val="dk2"/>
              </a:buClr>
              <a:buSzPts val="1800"/>
              <a:buNone/>
              <a:defRPr sz="1800">
                <a:solidFill>
                  <a:schemeClr val="dk2"/>
                </a:solidFill>
              </a:defRPr>
            </a:lvl8pPr>
            <a:lvl9pPr lvl="8" algn="l">
              <a:lnSpc>
                <a:spcPct val="100000"/>
              </a:lnSpc>
              <a:spcBef>
                <a:spcPts val="0"/>
              </a:spcBef>
              <a:spcAft>
                <a:spcPts val="0"/>
              </a:spcAft>
              <a:buClr>
                <a:schemeClr val="dk2"/>
              </a:buClr>
              <a:buSzPts val="1800"/>
              <a:buNone/>
              <a:defRPr sz="1800">
                <a:solidFill>
                  <a:schemeClr val="dk2"/>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00" name="Shape 100"/>
        <p:cNvGrpSpPr/>
        <p:nvPr/>
      </p:nvGrpSpPr>
      <p:grpSpPr>
        <a:xfrm>
          <a:off x="0" y="0"/>
          <a:ext cx="0" cy="0"/>
          <a:chOff x="0" y="0"/>
          <a:chExt cx="0" cy="0"/>
        </a:xfrm>
      </p:grpSpPr>
      <p:sp>
        <p:nvSpPr>
          <p:cNvPr id="101" name="Google Shape;101;p70"/>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70"/>
          <p:cNvSpPr txBox="1"/>
          <p:nvPr>
            <p:ph hasCustomPrompt="1" type="title"/>
          </p:nvPr>
        </p:nvSpPr>
        <p:spPr>
          <a:xfrm>
            <a:off x="1508400" y="2455063"/>
            <a:ext cx="6137100" cy="12306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Clr>
                <a:srgbClr val="FFA700"/>
              </a:buClr>
              <a:buSzPts val="12000"/>
              <a:buNone/>
              <a:defRPr b="1">
                <a:solidFill>
                  <a:srgbClr val="FFA700"/>
                </a:solidFill>
                <a:latin typeface="Roboto Mono"/>
                <a:ea typeface="Roboto Mono"/>
                <a:cs typeface="Roboto Mono"/>
                <a:sym typeface="Roboto Mono"/>
              </a:defRPr>
            </a:lvl1pPr>
            <a:lvl2pPr lvl="1" algn="ctr">
              <a:lnSpc>
                <a:spcPct val="100000"/>
              </a:lnSpc>
              <a:spcBef>
                <a:spcPts val="0"/>
              </a:spcBef>
              <a:spcAft>
                <a:spcPts val="0"/>
              </a:spcAft>
              <a:buClr>
                <a:srgbClr val="FFA700"/>
              </a:buClr>
              <a:buSzPts val="12000"/>
              <a:buNone/>
              <a:defRPr sz="12000">
                <a:solidFill>
                  <a:srgbClr val="FFA700"/>
                </a:solidFill>
              </a:defRPr>
            </a:lvl2pPr>
            <a:lvl3pPr lvl="2" algn="ctr">
              <a:lnSpc>
                <a:spcPct val="100000"/>
              </a:lnSpc>
              <a:spcBef>
                <a:spcPts val="0"/>
              </a:spcBef>
              <a:spcAft>
                <a:spcPts val="0"/>
              </a:spcAft>
              <a:buClr>
                <a:srgbClr val="FFA700"/>
              </a:buClr>
              <a:buSzPts val="12000"/>
              <a:buNone/>
              <a:defRPr sz="12000">
                <a:solidFill>
                  <a:srgbClr val="FFA700"/>
                </a:solidFill>
              </a:defRPr>
            </a:lvl3pPr>
            <a:lvl4pPr lvl="3" algn="ctr">
              <a:lnSpc>
                <a:spcPct val="100000"/>
              </a:lnSpc>
              <a:spcBef>
                <a:spcPts val="0"/>
              </a:spcBef>
              <a:spcAft>
                <a:spcPts val="0"/>
              </a:spcAft>
              <a:buClr>
                <a:srgbClr val="FFA700"/>
              </a:buClr>
              <a:buSzPts val="12000"/>
              <a:buNone/>
              <a:defRPr sz="12000">
                <a:solidFill>
                  <a:srgbClr val="FFA700"/>
                </a:solidFill>
              </a:defRPr>
            </a:lvl4pPr>
            <a:lvl5pPr lvl="4" algn="ctr">
              <a:lnSpc>
                <a:spcPct val="100000"/>
              </a:lnSpc>
              <a:spcBef>
                <a:spcPts val="0"/>
              </a:spcBef>
              <a:spcAft>
                <a:spcPts val="0"/>
              </a:spcAft>
              <a:buClr>
                <a:srgbClr val="FFA700"/>
              </a:buClr>
              <a:buSzPts val="12000"/>
              <a:buNone/>
              <a:defRPr sz="12000">
                <a:solidFill>
                  <a:srgbClr val="FFA700"/>
                </a:solidFill>
              </a:defRPr>
            </a:lvl5pPr>
            <a:lvl6pPr lvl="5" algn="ctr">
              <a:lnSpc>
                <a:spcPct val="100000"/>
              </a:lnSpc>
              <a:spcBef>
                <a:spcPts val="0"/>
              </a:spcBef>
              <a:spcAft>
                <a:spcPts val="0"/>
              </a:spcAft>
              <a:buClr>
                <a:srgbClr val="FFA700"/>
              </a:buClr>
              <a:buSzPts val="12000"/>
              <a:buNone/>
              <a:defRPr sz="12000">
                <a:solidFill>
                  <a:srgbClr val="FFA700"/>
                </a:solidFill>
              </a:defRPr>
            </a:lvl6pPr>
            <a:lvl7pPr lvl="6" algn="ctr">
              <a:lnSpc>
                <a:spcPct val="100000"/>
              </a:lnSpc>
              <a:spcBef>
                <a:spcPts val="0"/>
              </a:spcBef>
              <a:spcAft>
                <a:spcPts val="0"/>
              </a:spcAft>
              <a:buClr>
                <a:srgbClr val="FFA700"/>
              </a:buClr>
              <a:buSzPts val="12000"/>
              <a:buNone/>
              <a:defRPr sz="12000">
                <a:solidFill>
                  <a:srgbClr val="FFA700"/>
                </a:solidFill>
              </a:defRPr>
            </a:lvl7pPr>
            <a:lvl8pPr lvl="7" algn="ctr">
              <a:lnSpc>
                <a:spcPct val="100000"/>
              </a:lnSpc>
              <a:spcBef>
                <a:spcPts val="0"/>
              </a:spcBef>
              <a:spcAft>
                <a:spcPts val="0"/>
              </a:spcAft>
              <a:buClr>
                <a:srgbClr val="FFA700"/>
              </a:buClr>
              <a:buSzPts val="12000"/>
              <a:buNone/>
              <a:defRPr sz="12000">
                <a:solidFill>
                  <a:srgbClr val="FFA700"/>
                </a:solidFill>
              </a:defRPr>
            </a:lvl8pPr>
            <a:lvl9pPr lvl="8" algn="ctr">
              <a:lnSpc>
                <a:spcPct val="100000"/>
              </a:lnSpc>
              <a:spcBef>
                <a:spcPts val="0"/>
              </a:spcBef>
              <a:spcAft>
                <a:spcPts val="0"/>
              </a:spcAft>
              <a:buClr>
                <a:srgbClr val="FFA700"/>
              </a:buClr>
              <a:buSzPts val="12000"/>
              <a:buNone/>
              <a:defRPr sz="12000">
                <a:solidFill>
                  <a:srgbClr val="FFA700"/>
                </a:solidFill>
              </a:defRPr>
            </a:lvl9pPr>
          </a:lstStyle>
          <a:p>
            <a:r>
              <a:t>xx%</a:t>
            </a:r>
          </a:p>
        </p:txBody>
      </p:sp>
      <p:sp>
        <p:nvSpPr>
          <p:cNvPr id="103" name="Google Shape;103;p70"/>
          <p:cNvSpPr txBox="1"/>
          <p:nvPr>
            <p:ph idx="1" type="subTitle"/>
          </p:nvPr>
        </p:nvSpPr>
        <p:spPr>
          <a:xfrm>
            <a:off x="729900" y="3768413"/>
            <a:ext cx="7694100" cy="499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a:solidFill>
                  <a:schemeClr val="accent1"/>
                </a:solidFill>
              </a:defRPr>
            </a:lvl1pPr>
            <a:lvl2pPr lvl="1" algn="l">
              <a:lnSpc>
                <a:spcPct val="100000"/>
              </a:lnSpc>
              <a:spcBef>
                <a:spcPts val="0"/>
              </a:spcBef>
              <a:spcAft>
                <a:spcPts val="0"/>
              </a:spcAft>
              <a:buClr>
                <a:schemeClr val="accent1"/>
              </a:buClr>
              <a:buSzPts val="1400"/>
              <a:buNone/>
              <a:defRPr>
                <a:solidFill>
                  <a:schemeClr val="accent1"/>
                </a:solidFill>
              </a:defRPr>
            </a:lvl2pPr>
            <a:lvl3pPr lvl="2" algn="l">
              <a:lnSpc>
                <a:spcPct val="100000"/>
              </a:lnSpc>
              <a:spcBef>
                <a:spcPts val="0"/>
              </a:spcBef>
              <a:spcAft>
                <a:spcPts val="0"/>
              </a:spcAft>
              <a:buClr>
                <a:schemeClr val="accent1"/>
              </a:buClr>
              <a:buSzPts val="1400"/>
              <a:buNone/>
              <a:defRPr>
                <a:solidFill>
                  <a:schemeClr val="accent1"/>
                </a:solidFill>
              </a:defRPr>
            </a:lvl3pPr>
            <a:lvl4pPr lvl="3" algn="l">
              <a:lnSpc>
                <a:spcPct val="100000"/>
              </a:lnSpc>
              <a:spcBef>
                <a:spcPts val="0"/>
              </a:spcBef>
              <a:spcAft>
                <a:spcPts val="0"/>
              </a:spcAft>
              <a:buClr>
                <a:schemeClr val="accent1"/>
              </a:buClr>
              <a:buSzPts val="1400"/>
              <a:buNone/>
              <a:defRPr>
                <a:solidFill>
                  <a:schemeClr val="accent1"/>
                </a:solidFill>
              </a:defRPr>
            </a:lvl4pPr>
            <a:lvl5pPr lvl="4" algn="l">
              <a:lnSpc>
                <a:spcPct val="100000"/>
              </a:lnSpc>
              <a:spcBef>
                <a:spcPts val="0"/>
              </a:spcBef>
              <a:spcAft>
                <a:spcPts val="0"/>
              </a:spcAft>
              <a:buClr>
                <a:schemeClr val="accent1"/>
              </a:buClr>
              <a:buSzPts val="1400"/>
              <a:buNone/>
              <a:defRPr>
                <a:solidFill>
                  <a:schemeClr val="accent1"/>
                </a:solidFill>
              </a:defRPr>
            </a:lvl5pPr>
            <a:lvl6pPr lvl="5" algn="l">
              <a:lnSpc>
                <a:spcPct val="100000"/>
              </a:lnSpc>
              <a:spcBef>
                <a:spcPts val="0"/>
              </a:spcBef>
              <a:spcAft>
                <a:spcPts val="0"/>
              </a:spcAft>
              <a:buClr>
                <a:schemeClr val="accent1"/>
              </a:buClr>
              <a:buSzPts val="1400"/>
              <a:buNone/>
              <a:defRPr>
                <a:solidFill>
                  <a:schemeClr val="accent1"/>
                </a:solidFill>
              </a:defRPr>
            </a:lvl6pPr>
            <a:lvl7pPr lvl="6" algn="l">
              <a:lnSpc>
                <a:spcPct val="100000"/>
              </a:lnSpc>
              <a:spcBef>
                <a:spcPts val="0"/>
              </a:spcBef>
              <a:spcAft>
                <a:spcPts val="0"/>
              </a:spcAft>
              <a:buClr>
                <a:schemeClr val="accent1"/>
              </a:buClr>
              <a:buSzPts val="1400"/>
              <a:buNone/>
              <a:defRPr>
                <a:solidFill>
                  <a:schemeClr val="accent1"/>
                </a:solidFill>
              </a:defRPr>
            </a:lvl7pPr>
            <a:lvl8pPr lvl="7" algn="l">
              <a:lnSpc>
                <a:spcPct val="100000"/>
              </a:lnSpc>
              <a:spcBef>
                <a:spcPts val="0"/>
              </a:spcBef>
              <a:spcAft>
                <a:spcPts val="0"/>
              </a:spcAft>
              <a:buClr>
                <a:schemeClr val="accent1"/>
              </a:buClr>
              <a:buSzPts val="1400"/>
              <a:buNone/>
              <a:defRPr>
                <a:solidFill>
                  <a:schemeClr val="accent1"/>
                </a:solidFill>
              </a:defRPr>
            </a:lvl8pPr>
            <a:lvl9pPr lvl="8" algn="l">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TITLE_AND_TWO_COLUMNS_1">
    <p:bg>
      <p:bgPr>
        <a:blipFill>
          <a:blip r:embed="rId2">
            <a:alphaModFix/>
          </a:blip>
          <a:stretch>
            <a:fillRect/>
          </a:stretch>
        </a:blipFill>
      </p:bgPr>
    </p:bg>
    <p:spTree>
      <p:nvGrpSpPr>
        <p:cNvPr id="104" name="Shape 104"/>
        <p:cNvGrpSpPr/>
        <p:nvPr/>
      </p:nvGrpSpPr>
      <p:grpSpPr>
        <a:xfrm>
          <a:off x="0" y="0"/>
          <a:ext cx="0" cy="0"/>
          <a:chOff x="0" y="0"/>
          <a:chExt cx="0" cy="0"/>
        </a:xfrm>
      </p:grpSpPr>
      <p:sp>
        <p:nvSpPr>
          <p:cNvPr id="105" name="Google Shape;105;p71"/>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71"/>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
        <p:nvSpPr>
          <p:cNvPr id="107" name="Google Shape;107;p71"/>
          <p:cNvSpPr txBox="1"/>
          <p:nvPr>
            <p:ph idx="1" type="subTitle"/>
          </p:nvPr>
        </p:nvSpPr>
        <p:spPr>
          <a:xfrm>
            <a:off x="889200" y="3066700"/>
            <a:ext cx="2086800" cy="41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08" name="Google Shape;108;p71"/>
          <p:cNvSpPr txBox="1"/>
          <p:nvPr>
            <p:ph idx="2" type="subTitle"/>
          </p:nvPr>
        </p:nvSpPr>
        <p:spPr>
          <a:xfrm>
            <a:off x="889200" y="3556200"/>
            <a:ext cx="2086800" cy="104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 name="Google Shape;109;p71"/>
          <p:cNvSpPr txBox="1"/>
          <p:nvPr>
            <p:ph idx="3" type="subTitle"/>
          </p:nvPr>
        </p:nvSpPr>
        <p:spPr>
          <a:xfrm>
            <a:off x="3528600" y="3066700"/>
            <a:ext cx="2086800" cy="41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0" name="Google Shape;110;p71"/>
          <p:cNvSpPr txBox="1"/>
          <p:nvPr>
            <p:ph idx="4" type="subTitle"/>
          </p:nvPr>
        </p:nvSpPr>
        <p:spPr>
          <a:xfrm>
            <a:off x="3528600" y="3556200"/>
            <a:ext cx="2086800" cy="104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1" name="Google Shape;111;p71"/>
          <p:cNvSpPr txBox="1"/>
          <p:nvPr>
            <p:ph idx="5" type="subTitle"/>
          </p:nvPr>
        </p:nvSpPr>
        <p:spPr>
          <a:xfrm>
            <a:off x="6168000" y="3066700"/>
            <a:ext cx="2086800" cy="41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2" name="Google Shape;112;p71"/>
          <p:cNvSpPr txBox="1"/>
          <p:nvPr>
            <p:ph idx="6" type="subTitle"/>
          </p:nvPr>
        </p:nvSpPr>
        <p:spPr>
          <a:xfrm>
            <a:off x="6168000" y="3556200"/>
            <a:ext cx="2086800" cy="104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3" name="Google Shape;113;p71"/>
          <p:cNvSpPr txBox="1"/>
          <p:nvPr>
            <p:ph idx="7" type="title"/>
          </p:nvPr>
        </p:nvSpPr>
        <p:spPr>
          <a:xfrm>
            <a:off x="1106100" y="1773218"/>
            <a:ext cx="1653000" cy="9900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12000"/>
              <a:buNone/>
              <a:defRPr b="1" sz="4000">
                <a:solidFill>
                  <a:srgbClr val="FFFFFF"/>
                </a:solidFill>
                <a:latin typeface="Roboto Mono"/>
                <a:ea typeface="Roboto Mono"/>
                <a:cs typeface="Roboto Mono"/>
                <a:sym typeface="Roboto Mono"/>
              </a:defRPr>
            </a:lvl1pPr>
            <a:lvl2pPr lvl="1" algn="ctr">
              <a:lnSpc>
                <a:spcPct val="100000"/>
              </a:lnSpc>
              <a:spcBef>
                <a:spcPts val="0"/>
              </a:spcBef>
              <a:spcAft>
                <a:spcPts val="0"/>
              </a:spcAft>
              <a:buClr>
                <a:srgbClr val="FFFFFF"/>
              </a:buClr>
              <a:buSzPts val="12000"/>
              <a:buNone/>
              <a:defRPr sz="12000">
                <a:solidFill>
                  <a:srgbClr val="FFFFFF"/>
                </a:solidFill>
              </a:defRPr>
            </a:lvl2pPr>
            <a:lvl3pPr lvl="2" algn="ctr">
              <a:lnSpc>
                <a:spcPct val="100000"/>
              </a:lnSpc>
              <a:spcBef>
                <a:spcPts val="0"/>
              </a:spcBef>
              <a:spcAft>
                <a:spcPts val="0"/>
              </a:spcAft>
              <a:buClr>
                <a:srgbClr val="FFFFFF"/>
              </a:buClr>
              <a:buSzPts val="12000"/>
              <a:buNone/>
              <a:defRPr sz="12000">
                <a:solidFill>
                  <a:srgbClr val="FFFFFF"/>
                </a:solidFill>
              </a:defRPr>
            </a:lvl3pPr>
            <a:lvl4pPr lvl="3" algn="ctr">
              <a:lnSpc>
                <a:spcPct val="100000"/>
              </a:lnSpc>
              <a:spcBef>
                <a:spcPts val="0"/>
              </a:spcBef>
              <a:spcAft>
                <a:spcPts val="0"/>
              </a:spcAft>
              <a:buClr>
                <a:srgbClr val="FFFFFF"/>
              </a:buClr>
              <a:buSzPts val="12000"/>
              <a:buNone/>
              <a:defRPr sz="12000">
                <a:solidFill>
                  <a:srgbClr val="FFFFFF"/>
                </a:solidFill>
              </a:defRPr>
            </a:lvl4pPr>
            <a:lvl5pPr lvl="4" algn="ctr">
              <a:lnSpc>
                <a:spcPct val="100000"/>
              </a:lnSpc>
              <a:spcBef>
                <a:spcPts val="0"/>
              </a:spcBef>
              <a:spcAft>
                <a:spcPts val="0"/>
              </a:spcAft>
              <a:buClr>
                <a:srgbClr val="FFFFFF"/>
              </a:buClr>
              <a:buSzPts val="12000"/>
              <a:buNone/>
              <a:defRPr sz="12000">
                <a:solidFill>
                  <a:srgbClr val="FFFFFF"/>
                </a:solidFill>
              </a:defRPr>
            </a:lvl5pPr>
            <a:lvl6pPr lvl="5" algn="ctr">
              <a:lnSpc>
                <a:spcPct val="100000"/>
              </a:lnSpc>
              <a:spcBef>
                <a:spcPts val="0"/>
              </a:spcBef>
              <a:spcAft>
                <a:spcPts val="0"/>
              </a:spcAft>
              <a:buClr>
                <a:srgbClr val="FFFFFF"/>
              </a:buClr>
              <a:buSzPts val="12000"/>
              <a:buNone/>
              <a:defRPr sz="12000">
                <a:solidFill>
                  <a:srgbClr val="FFFFFF"/>
                </a:solidFill>
              </a:defRPr>
            </a:lvl6pPr>
            <a:lvl7pPr lvl="6" algn="ctr">
              <a:lnSpc>
                <a:spcPct val="100000"/>
              </a:lnSpc>
              <a:spcBef>
                <a:spcPts val="0"/>
              </a:spcBef>
              <a:spcAft>
                <a:spcPts val="0"/>
              </a:spcAft>
              <a:buClr>
                <a:srgbClr val="FFFFFF"/>
              </a:buClr>
              <a:buSzPts val="12000"/>
              <a:buNone/>
              <a:defRPr sz="12000">
                <a:solidFill>
                  <a:srgbClr val="FFFFFF"/>
                </a:solidFill>
              </a:defRPr>
            </a:lvl7pPr>
            <a:lvl8pPr lvl="7" algn="ctr">
              <a:lnSpc>
                <a:spcPct val="100000"/>
              </a:lnSpc>
              <a:spcBef>
                <a:spcPts val="0"/>
              </a:spcBef>
              <a:spcAft>
                <a:spcPts val="0"/>
              </a:spcAft>
              <a:buClr>
                <a:srgbClr val="FFFFFF"/>
              </a:buClr>
              <a:buSzPts val="12000"/>
              <a:buNone/>
              <a:defRPr sz="12000">
                <a:solidFill>
                  <a:srgbClr val="FFFFFF"/>
                </a:solidFill>
              </a:defRPr>
            </a:lvl8pPr>
            <a:lvl9pPr lvl="8" algn="ctr">
              <a:lnSpc>
                <a:spcPct val="100000"/>
              </a:lnSpc>
              <a:spcBef>
                <a:spcPts val="0"/>
              </a:spcBef>
              <a:spcAft>
                <a:spcPts val="0"/>
              </a:spcAft>
              <a:buClr>
                <a:srgbClr val="FFFFFF"/>
              </a:buClr>
              <a:buSzPts val="12000"/>
              <a:buNone/>
              <a:defRPr sz="12000">
                <a:solidFill>
                  <a:srgbClr val="FFFFFF"/>
                </a:solidFill>
              </a:defRPr>
            </a:lvl9pPr>
          </a:lstStyle>
          <a:p/>
        </p:txBody>
      </p:sp>
      <p:sp>
        <p:nvSpPr>
          <p:cNvPr id="114" name="Google Shape;114;p71"/>
          <p:cNvSpPr txBox="1"/>
          <p:nvPr>
            <p:ph idx="8" type="title"/>
          </p:nvPr>
        </p:nvSpPr>
        <p:spPr>
          <a:xfrm>
            <a:off x="3745500" y="1773518"/>
            <a:ext cx="1653000" cy="9894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12000"/>
              <a:buNone/>
              <a:defRPr b="1" sz="4000">
                <a:solidFill>
                  <a:srgbClr val="FFFFFF"/>
                </a:solidFill>
                <a:latin typeface="Roboto Mono"/>
                <a:ea typeface="Roboto Mono"/>
                <a:cs typeface="Roboto Mono"/>
                <a:sym typeface="Roboto Mono"/>
              </a:defRPr>
            </a:lvl1pPr>
            <a:lvl2pPr lvl="1" algn="ctr">
              <a:lnSpc>
                <a:spcPct val="100000"/>
              </a:lnSpc>
              <a:spcBef>
                <a:spcPts val="0"/>
              </a:spcBef>
              <a:spcAft>
                <a:spcPts val="0"/>
              </a:spcAft>
              <a:buClr>
                <a:srgbClr val="FFFFFF"/>
              </a:buClr>
              <a:buSzPts val="12000"/>
              <a:buNone/>
              <a:defRPr sz="12000">
                <a:solidFill>
                  <a:srgbClr val="FFFFFF"/>
                </a:solidFill>
              </a:defRPr>
            </a:lvl2pPr>
            <a:lvl3pPr lvl="2" algn="ctr">
              <a:lnSpc>
                <a:spcPct val="100000"/>
              </a:lnSpc>
              <a:spcBef>
                <a:spcPts val="0"/>
              </a:spcBef>
              <a:spcAft>
                <a:spcPts val="0"/>
              </a:spcAft>
              <a:buClr>
                <a:srgbClr val="FFFFFF"/>
              </a:buClr>
              <a:buSzPts val="12000"/>
              <a:buNone/>
              <a:defRPr sz="12000">
                <a:solidFill>
                  <a:srgbClr val="FFFFFF"/>
                </a:solidFill>
              </a:defRPr>
            </a:lvl3pPr>
            <a:lvl4pPr lvl="3" algn="ctr">
              <a:lnSpc>
                <a:spcPct val="100000"/>
              </a:lnSpc>
              <a:spcBef>
                <a:spcPts val="0"/>
              </a:spcBef>
              <a:spcAft>
                <a:spcPts val="0"/>
              </a:spcAft>
              <a:buClr>
                <a:srgbClr val="FFFFFF"/>
              </a:buClr>
              <a:buSzPts val="12000"/>
              <a:buNone/>
              <a:defRPr sz="12000">
                <a:solidFill>
                  <a:srgbClr val="FFFFFF"/>
                </a:solidFill>
              </a:defRPr>
            </a:lvl4pPr>
            <a:lvl5pPr lvl="4" algn="ctr">
              <a:lnSpc>
                <a:spcPct val="100000"/>
              </a:lnSpc>
              <a:spcBef>
                <a:spcPts val="0"/>
              </a:spcBef>
              <a:spcAft>
                <a:spcPts val="0"/>
              </a:spcAft>
              <a:buClr>
                <a:srgbClr val="FFFFFF"/>
              </a:buClr>
              <a:buSzPts val="12000"/>
              <a:buNone/>
              <a:defRPr sz="12000">
                <a:solidFill>
                  <a:srgbClr val="FFFFFF"/>
                </a:solidFill>
              </a:defRPr>
            </a:lvl5pPr>
            <a:lvl6pPr lvl="5" algn="ctr">
              <a:lnSpc>
                <a:spcPct val="100000"/>
              </a:lnSpc>
              <a:spcBef>
                <a:spcPts val="0"/>
              </a:spcBef>
              <a:spcAft>
                <a:spcPts val="0"/>
              </a:spcAft>
              <a:buClr>
                <a:srgbClr val="FFFFFF"/>
              </a:buClr>
              <a:buSzPts val="12000"/>
              <a:buNone/>
              <a:defRPr sz="12000">
                <a:solidFill>
                  <a:srgbClr val="FFFFFF"/>
                </a:solidFill>
              </a:defRPr>
            </a:lvl6pPr>
            <a:lvl7pPr lvl="6" algn="ctr">
              <a:lnSpc>
                <a:spcPct val="100000"/>
              </a:lnSpc>
              <a:spcBef>
                <a:spcPts val="0"/>
              </a:spcBef>
              <a:spcAft>
                <a:spcPts val="0"/>
              </a:spcAft>
              <a:buClr>
                <a:srgbClr val="FFFFFF"/>
              </a:buClr>
              <a:buSzPts val="12000"/>
              <a:buNone/>
              <a:defRPr sz="12000">
                <a:solidFill>
                  <a:srgbClr val="FFFFFF"/>
                </a:solidFill>
              </a:defRPr>
            </a:lvl7pPr>
            <a:lvl8pPr lvl="7" algn="ctr">
              <a:lnSpc>
                <a:spcPct val="100000"/>
              </a:lnSpc>
              <a:spcBef>
                <a:spcPts val="0"/>
              </a:spcBef>
              <a:spcAft>
                <a:spcPts val="0"/>
              </a:spcAft>
              <a:buClr>
                <a:srgbClr val="FFFFFF"/>
              </a:buClr>
              <a:buSzPts val="12000"/>
              <a:buNone/>
              <a:defRPr sz="12000">
                <a:solidFill>
                  <a:srgbClr val="FFFFFF"/>
                </a:solidFill>
              </a:defRPr>
            </a:lvl8pPr>
            <a:lvl9pPr lvl="8" algn="ctr">
              <a:lnSpc>
                <a:spcPct val="100000"/>
              </a:lnSpc>
              <a:spcBef>
                <a:spcPts val="0"/>
              </a:spcBef>
              <a:spcAft>
                <a:spcPts val="0"/>
              </a:spcAft>
              <a:buClr>
                <a:srgbClr val="FFFFFF"/>
              </a:buClr>
              <a:buSzPts val="12000"/>
              <a:buNone/>
              <a:defRPr sz="12000">
                <a:solidFill>
                  <a:srgbClr val="FFFFFF"/>
                </a:solidFill>
              </a:defRPr>
            </a:lvl9pPr>
          </a:lstStyle>
          <a:p/>
        </p:txBody>
      </p:sp>
      <p:sp>
        <p:nvSpPr>
          <p:cNvPr id="115" name="Google Shape;115;p71"/>
          <p:cNvSpPr txBox="1"/>
          <p:nvPr>
            <p:ph idx="9" type="title"/>
          </p:nvPr>
        </p:nvSpPr>
        <p:spPr>
          <a:xfrm>
            <a:off x="6384900" y="1773518"/>
            <a:ext cx="1653000" cy="9894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12000"/>
              <a:buNone/>
              <a:defRPr b="1" sz="4000">
                <a:solidFill>
                  <a:srgbClr val="FFFFFF"/>
                </a:solidFill>
                <a:latin typeface="Roboto Mono"/>
                <a:ea typeface="Roboto Mono"/>
                <a:cs typeface="Roboto Mono"/>
                <a:sym typeface="Roboto Mono"/>
              </a:defRPr>
            </a:lvl1pPr>
            <a:lvl2pPr lvl="1" algn="ctr">
              <a:lnSpc>
                <a:spcPct val="100000"/>
              </a:lnSpc>
              <a:spcBef>
                <a:spcPts val="0"/>
              </a:spcBef>
              <a:spcAft>
                <a:spcPts val="0"/>
              </a:spcAft>
              <a:buClr>
                <a:srgbClr val="FFFFFF"/>
              </a:buClr>
              <a:buSzPts val="12000"/>
              <a:buNone/>
              <a:defRPr sz="12000">
                <a:solidFill>
                  <a:srgbClr val="FFFFFF"/>
                </a:solidFill>
              </a:defRPr>
            </a:lvl2pPr>
            <a:lvl3pPr lvl="2" algn="ctr">
              <a:lnSpc>
                <a:spcPct val="100000"/>
              </a:lnSpc>
              <a:spcBef>
                <a:spcPts val="0"/>
              </a:spcBef>
              <a:spcAft>
                <a:spcPts val="0"/>
              </a:spcAft>
              <a:buClr>
                <a:srgbClr val="FFFFFF"/>
              </a:buClr>
              <a:buSzPts val="12000"/>
              <a:buNone/>
              <a:defRPr sz="12000">
                <a:solidFill>
                  <a:srgbClr val="FFFFFF"/>
                </a:solidFill>
              </a:defRPr>
            </a:lvl3pPr>
            <a:lvl4pPr lvl="3" algn="ctr">
              <a:lnSpc>
                <a:spcPct val="100000"/>
              </a:lnSpc>
              <a:spcBef>
                <a:spcPts val="0"/>
              </a:spcBef>
              <a:spcAft>
                <a:spcPts val="0"/>
              </a:spcAft>
              <a:buClr>
                <a:srgbClr val="FFFFFF"/>
              </a:buClr>
              <a:buSzPts val="12000"/>
              <a:buNone/>
              <a:defRPr sz="12000">
                <a:solidFill>
                  <a:srgbClr val="FFFFFF"/>
                </a:solidFill>
              </a:defRPr>
            </a:lvl4pPr>
            <a:lvl5pPr lvl="4" algn="ctr">
              <a:lnSpc>
                <a:spcPct val="100000"/>
              </a:lnSpc>
              <a:spcBef>
                <a:spcPts val="0"/>
              </a:spcBef>
              <a:spcAft>
                <a:spcPts val="0"/>
              </a:spcAft>
              <a:buClr>
                <a:srgbClr val="FFFFFF"/>
              </a:buClr>
              <a:buSzPts val="12000"/>
              <a:buNone/>
              <a:defRPr sz="12000">
                <a:solidFill>
                  <a:srgbClr val="FFFFFF"/>
                </a:solidFill>
              </a:defRPr>
            </a:lvl5pPr>
            <a:lvl6pPr lvl="5" algn="ctr">
              <a:lnSpc>
                <a:spcPct val="100000"/>
              </a:lnSpc>
              <a:spcBef>
                <a:spcPts val="0"/>
              </a:spcBef>
              <a:spcAft>
                <a:spcPts val="0"/>
              </a:spcAft>
              <a:buClr>
                <a:srgbClr val="FFFFFF"/>
              </a:buClr>
              <a:buSzPts val="12000"/>
              <a:buNone/>
              <a:defRPr sz="12000">
                <a:solidFill>
                  <a:srgbClr val="FFFFFF"/>
                </a:solidFill>
              </a:defRPr>
            </a:lvl6pPr>
            <a:lvl7pPr lvl="6" algn="ctr">
              <a:lnSpc>
                <a:spcPct val="100000"/>
              </a:lnSpc>
              <a:spcBef>
                <a:spcPts val="0"/>
              </a:spcBef>
              <a:spcAft>
                <a:spcPts val="0"/>
              </a:spcAft>
              <a:buClr>
                <a:srgbClr val="FFFFFF"/>
              </a:buClr>
              <a:buSzPts val="12000"/>
              <a:buNone/>
              <a:defRPr sz="12000">
                <a:solidFill>
                  <a:srgbClr val="FFFFFF"/>
                </a:solidFill>
              </a:defRPr>
            </a:lvl7pPr>
            <a:lvl8pPr lvl="7" algn="ctr">
              <a:lnSpc>
                <a:spcPct val="100000"/>
              </a:lnSpc>
              <a:spcBef>
                <a:spcPts val="0"/>
              </a:spcBef>
              <a:spcAft>
                <a:spcPts val="0"/>
              </a:spcAft>
              <a:buClr>
                <a:srgbClr val="FFFFFF"/>
              </a:buClr>
              <a:buSzPts val="12000"/>
              <a:buNone/>
              <a:defRPr sz="12000">
                <a:solidFill>
                  <a:srgbClr val="FFFFFF"/>
                </a:solidFill>
              </a:defRPr>
            </a:lvl8pPr>
            <a:lvl9pPr lvl="8" algn="ctr">
              <a:lnSpc>
                <a:spcPct val="100000"/>
              </a:lnSpc>
              <a:spcBef>
                <a:spcPts val="0"/>
              </a:spcBef>
              <a:spcAft>
                <a:spcPts val="0"/>
              </a:spcAft>
              <a:buClr>
                <a:srgbClr val="FFFFFF"/>
              </a:buClr>
              <a:buSzPts val="12000"/>
              <a:buNone/>
              <a:defRPr sz="12000">
                <a:solidFill>
                  <a:srgbClr val="FFFFFF"/>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AND_TWO_COLUMNS_1_1_1_1">
    <p:bg>
      <p:bgPr>
        <a:blipFill>
          <a:blip r:embed="rId2">
            <a:alphaModFix/>
          </a:blip>
          <a:stretch>
            <a:fillRect/>
          </a:stretch>
        </a:blipFill>
      </p:bgPr>
    </p:bg>
    <p:spTree>
      <p:nvGrpSpPr>
        <p:cNvPr id="116" name="Shape 116"/>
        <p:cNvGrpSpPr/>
        <p:nvPr/>
      </p:nvGrpSpPr>
      <p:grpSpPr>
        <a:xfrm>
          <a:off x="0" y="0"/>
          <a:ext cx="0" cy="0"/>
          <a:chOff x="0" y="0"/>
          <a:chExt cx="0" cy="0"/>
        </a:xfrm>
      </p:grpSpPr>
      <p:sp>
        <p:nvSpPr>
          <p:cNvPr id="117" name="Google Shape;117;p72"/>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72"/>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
        <p:nvSpPr>
          <p:cNvPr id="119" name="Google Shape;119;p72"/>
          <p:cNvSpPr txBox="1"/>
          <p:nvPr>
            <p:ph idx="1" type="subTitle"/>
          </p:nvPr>
        </p:nvSpPr>
        <p:spPr>
          <a:xfrm>
            <a:off x="720000" y="3589425"/>
            <a:ext cx="17109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0" name="Google Shape;120;p72"/>
          <p:cNvSpPr txBox="1"/>
          <p:nvPr>
            <p:ph idx="2" type="subTitle"/>
          </p:nvPr>
        </p:nvSpPr>
        <p:spPr>
          <a:xfrm>
            <a:off x="720000" y="3923913"/>
            <a:ext cx="49437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1" name="Google Shape;121;p72"/>
          <p:cNvSpPr txBox="1"/>
          <p:nvPr>
            <p:ph idx="3" type="subTitle"/>
          </p:nvPr>
        </p:nvSpPr>
        <p:spPr>
          <a:xfrm>
            <a:off x="720000" y="2541200"/>
            <a:ext cx="17109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2" name="Google Shape;122;p72"/>
          <p:cNvSpPr txBox="1"/>
          <p:nvPr>
            <p:ph idx="4" type="subTitle"/>
          </p:nvPr>
        </p:nvSpPr>
        <p:spPr>
          <a:xfrm>
            <a:off x="720000" y="2875690"/>
            <a:ext cx="49437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3" name="Google Shape;123;p72"/>
          <p:cNvSpPr txBox="1"/>
          <p:nvPr>
            <p:ph idx="5" type="subTitle"/>
          </p:nvPr>
        </p:nvSpPr>
        <p:spPr>
          <a:xfrm>
            <a:off x="720000" y="1492975"/>
            <a:ext cx="17109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4" name="Google Shape;124;p72"/>
          <p:cNvSpPr txBox="1"/>
          <p:nvPr>
            <p:ph idx="6" type="subTitle"/>
          </p:nvPr>
        </p:nvSpPr>
        <p:spPr>
          <a:xfrm>
            <a:off x="720000" y="1827467"/>
            <a:ext cx="49437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ONLY_2">
    <p:bg>
      <p:bgPr>
        <a:blipFill>
          <a:blip r:embed="rId2">
            <a:alphaModFix/>
          </a:blip>
          <a:stretch>
            <a:fillRect/>
          </a:stretch>
        </a:blipFill>
      </p:bgPr>
    </p:bg>
    <p:spTree>
      <p:nvGrpSpPr>
        <p:cNvPr id="125" name="Shape 125"/>
        <p:cNvGrpSpPr/>
        <p:nvPr/>
      </p:nvGrpSpPr>
      <p:grpSpPr>
        <a:xfrm>
          <a:off x="0" y="0"/>
          <a:ext cx="0" cy="0"/>
          <a:chOff x="0" y="0"/>
          <a:chExt cx="0" cy="0"/>
        </a:xfrm>
      </p:grpSpPr>
      <p:sp>
        <p:nvSpPr>
          <p:cNvPr id="126" name="Google Shape;126;p73"/>
          <p:cNvSpPr txBox="1"/>
          <p:nvPr>
            <p:ph type="title"/>
          </p:nvPr>
        </p:nvSpPr>
        <p:spPr>
          <a:xfrm>
            <a:off x="720000" y="3624675"/>
            <a:ext cx="4134000" cy="44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p:txBody>
      </p:sp>
      <p:sp>
        <p:nvSpPr>
          <p:cNvPr id="127" name="Google Shape;127;p73"/>
          <p:cNvSpPr txBox="1"/>
          <p:nvPr>
            <p:ph idx="1" type="subTitle"/>
          </p:nvPr>
        </p:nvSpPr>
        <p:spPr>
          <a:xfrm>
            <a:off x="729075" y="1012263"/>
            <a:ext cx="4134000" cy="261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400"/>
              <a:buNone/>
              <a:defRPr sz="25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56"/>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56"/>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SzPts val="6500"/>
              <a:buNone/>
              <a:defRPr/>
            </a:lvl2pPr>
            <a:lvl3pPr lvl="2" algn="l">
              <a:lnSpc>
                <a:spcPct val="100000"/>
              </a:lnSpc>
              <a:spcBef>
                <a:spcPts val="0"/>
              </a:spcBef>
              <a:spcAft>
                <a:spcPts val="0"/>
              </a:spcAft>
              <a:buSzPts val="6500"/>
              <a:buNone/>
              <a:defRPr/>
            </a:lvl3pPr>
            <a:lvl4pPr lvl="3" algn="l">
              <a:lnSpc>
                <a:spcPct val="100000"/>
              </a:lnSpc>
              <a:spcBef>
                <a:spcPts val="0"/>
              </a:spcBef>
              <a:spcAft>
                <a:spcPts val="0"/>
              </a:spcAft>
              <a:buSzPts val="6500"/>
              <a:buNone/>
              <a:defRPr/>
            </a:lvl4pPr>
            <a:lvl5pPr lvl="4" algn="l">
              <a:lnSpc>
                <a:spcPct val="100000"/>
              </a:lnSpc>
              <a:spcBef>
                <a:spcPts val="0"/>
              </a:spcBef>
              <a:spcAft>
                <a:spcPts val="0"/>
              </a:spcAft>
              <a:buSzPts val="6500"/>
              <a:buNone/>
              <a:defRPr/>
            </a:lvl5pPr>
            <a:lvl6pPr lvl="5" algn="l">
              <a:lnSpc>
                <a:spcPct val="100000"/>
              </a:lnSpc>
              <a:spcBef>
                <a:spcPts val="0"/>
              </a:spcBef>
              <a:spcAft>
                <a:spcPts val="0"/>
              </a:spcAft>
              <a:buSzPts val="6500"/>
              <a:buNone/>
              <a:defRPr/>
            </a:lvl6pPr>
            <a:lvl7pPr lvl="6" algn="l">
              <a:lnSpc>
                <a:spcPct val="100000"/>
              </a:lnSpc>
              <a:spcBef>
                <a:spcPts val="0"/>
              </a:spcBef>
              <a:spcAft>
                <a:spcPts val="0"/>
              </a:spcAft>
              <a:buSzPts val="6500"/>
              <a:buNone/>
              <a:defRPr/>
            </a:lvl7pPr>
            <a:lvl8pPr lvl="7" algn="l">
              <a:lnSpc>
                <a:spcPct val="100000"/>
              </a:lnSpc>
              <a:spcBef>
                <a:spcPts val="0"/>
              </a:spcBef>
              <a:spcAft>
                <a:spcPts val="0"/>
              </a:spcAft>
              <a:buSzPts val="6500"/>
              <a:buNone/>
              <a:defRPr/>
            </a:lvl8pPr>
            <a:lvl9pPr lvl="8" algn="l">
              <a:lnSpc>
                <a:spcPct val="100000"/>
              </a:lnSpc>
              <a:spcBef>
                <a:spcPts val="0"/>
              </a:spcBef>
              <a:spcAft>
                <a:spcPts val="0"/>
              </a:spcAft>
              <a:buSzPts val="6500"/>
              <a:buNone/>
              <a:defRPr/>
            </a:lvl9pPr>
          </a:lstStyle>
          <a:p/>
        </p:txBody>
      </p:sp>
      <p:sp>
        <p:nvSpPr>
          <p:cNvPr id="14" name="Google Shape;14;p56"/>
          <p:cNvSpPr txBox="1"/>
          <p:nvPr>
            <p:ph idx="1" type="body"/>
          </p:nvPr>
        </p:nvSpPr>
        <p:spPr>
          <a:xfrm>
            <a:off x="720000" y="1305600"/>
            <a:ext cx="7704000" cy="3297900"/>
          </a:xfrm>
          <a:prstGeom prst="rect">
            <a:avLst/>
          </a:prstGeom>
          <a:noFill/>
          <a:ln>
            <a:noFill/>
          </a:ln>
        </p:spPr>
        <p:txBody>
          <a:bodyPr anchorCtr="0" anchor="ctr" bIns="91425" lIns="91425" spcFirstLastPara="1" rIns="91425" wrap="square" tIns="91425">
            <a:noAutofit/>
          </a:bodyPr>
          <a:lstStyle>
            <a:lvl1pPr indent="-304800" lvl="0" marL="457200" algn="l">
              <a:lnSpc>
                <a:spcPct val="100000"/>
              </a:lnSpc>
              <a:spcBef>
                <a:spcPts val="0"/>
              </a:spcBef>
              <a:spcAft>
                <a:spcPts val="0"/>
              </a:spcAft>
              <a:buClr>
                <a:schemeClr val="lt1"/>
              </a:buClr>
              <a:buSzPts val="1200"/>
              <a:buChar char="●"/>
              <a:defRPr sz="1200">
                <a:solidFill>
                  <a:schemeClr val="lt1"/>
                </a:solidFill>
              </a:defRPr>
            </a:lvl1pPr>
            <a:lvl2pPr indent="-304800" lvl="1" marL="914400" algn="l">
              <a:lnSpc>
                <a:spcPct val="100000"/>
              </a:lnSpc>
              <a:spcBef>
                <a:spcPts val="0"/>
              </a:spcBef>
              <a:spcAft>
                <a:spcPts val="0"/>
              </a:spcAft>
              <a:buClr>
                <a:schemeClr val="lt1"/>
              </a:buClr>
              <a:buSzPts val="1200"/>
              <a:buChar char="○"/>
              <a:defRPr sz="1200">
                <a:solidFill>
                  <a:schemeClr val="lt1"/>
                </a:solidFill>
              </a:defRPr>
            </a:lvl2pPr>
            <a:lvl3pPr indent="-304800" lvl="2" marL="1371600" algn="l">
              <a:lnSpc>
                <a:spcPct val="100000"/>
              </a:lnSpc>
              <a:spcBef>
                <a:spcPts val="0"/>
              </a:spcBef>
              <a:spcAft>
                <a:spcPts val="0"/>
              </a:spcAft>
              <a:buClr>
                <a:schemeClr val="lt1"/>
              </a:buClr>
              <a:buSzPts val="1200"/>
              <a:buChar char="■"/>
              <a:defRPr sz="1200">
                <a:solidFill>
                  <a:schemeClr val="lt1"/>
                </a:solidFill>
              </a:defRPr>
            </a:lvl3pPr>
            <a:lvl4pPr indent="-304800" lvl="3" marL="1828800" algn="l">
              <a:lnSpc>
                <a:spcPct val="100000"/>
              </a:lnSpc>
              <a:spcBef>
                <a:spcPts val="0"/>
              </a:spcBef>
              <a:spcAft>
                <a:spcPts val="0"/>
              </a:spcAft>
              <a:buClr>
                <a:schemeClr val="lt1"/>
              </a:buClr>
              <a:buSzPts val="1200"/>
              <a:buChar char="●"/>
              <a:defRPr sz="1200">
                <a:solidFill>
                  <a:schemeClr val="lt1"/>
                </a:solidFill>
              </a:defRPr>
            </a:lvl4pPr>
            <a:lvl5pPr indent="-304800" lvl="4" marL="2286000" algn="l">
              <a:lnSpc>
                <a:spcPct val="100000"/>
              </a:lnSpc>
              <a:spcBef>
                <a:spcPts val="0"/>
              </a:spcBef>
              <a:spcAft>
                <a:spcPts val="0"/>
              </a:spcAft>
              <a:buClr>
                <a:schemeClr val="lt1"/>
              </a:buClr>
              <a:buSzPts val="1200"/>
              <a:buChar char="○"/>
              <a:defRPr sz="1200">
                <a:solidFill>
                  <a:schemeClr val="lt1"/>
                </a:solidFill>
              </a:defRPr>
            </a:lvl5pPr>
            <a:lvl6pPr indent="-304800" lvl="5" marL="2743200" algn="l">
              <a:lnSpc>
                <a:spcPct val="100000"/>
              </a:lnSpc>
              <a:spcBef>
                <a:spcPts val="0"/>
              </a:spcBef>
              <a:spcAft>
                <a:spcPts val="0"/>
              </a:spcAft>
              <a:buClr>
                <a:schemeClr val="lt1"/>
              </a:buClr>
              <a:buSzPts val="1200"/>
              <a:buChar char="■"/>
              <a:defRPr sz="1200">
                <a:solidFill>
                  <a:schemeClr val="lt1"/>
                </a:solidFill>
              </a:defRPr>
            </a:lvl6pPr>
            <a:lvl7pPr indent="-304800" lvl="6" marL="3200400" algn="l">
              <a:lnSpc>
                <a:spcPct val="100000"/>
              </a:lnSpc>
              <a:spcBef>
                <a:spcPts val="0"/>
              </a:spcBef>
              <a:spcAft>
                <a:spcPts val="0"/>
              </a:spcAft>
              <a:buClr>
                <a:schemeClr val="lt1"/>
              </a:buClr>
              <a:buSzPts val="1200"/>
              <a:buChar char="●"/>
              <a:defRPr sz="1200">
                <a:solidFill>
                  <a:schemeClr val="lt1"/>
                </a:solidFill>
              </a:defRPr>
            </a:lvl7pPr>
            <a:lvl8pPr indent="-304800" lvl="7" marL="3657600" algn="l">
              <a:lnSpc>
                <a:spcPct val="100000"/>
              </a:lnSpc>
              <a:spcBef>
                <a:spcPts val="0"/>
              </a:spcBef>
              <a:spcAft>
                <a:spcPts val="0"/>
              </a:spcAft>
              <a:buClr>
                <a:schemeClr val="lt1"/>
              </a:buClr>
              <a:buSzPts val="1200"/>
              <a:buChar char="○"/>
              <a:defRPr sz="1200">
                <a:solidFill>
                  <a:schemeClr val="lt1"/>
                </a:solidFill>
              </a:defRPr>
            </a:lvl8pPr>
            <a:lvl9pPr indent="-304800" lvl="8" marL="4114800" algn="l">
              <a:lnSpc>
                <a:spcPct val="100000"/>
              </a:lnSpc>
              <a:spcBef>
                <a:spcPts val="0"/>
              </a:spcBef>
              <a:spcAft>
                <a:spcPts val="0"/>
              </a:spcAft>
              <a:buClr>
                <a:schemeClr val="lt1"/>
              </a:buClr>
              <a:buSzPts val="1200"/>
              <a:buChar char="■"/>
              <a:defRPr sz="1200">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ONLY_3">
    <p:bg>
      <p:bgPr>
        <a:blipFill>
          <a:blip r:embed="rId2">
            <a:alphaModFix/>
          </a:blip>
          <a:stretch>
            <a:fillRect/>
          </a:stretch>
        </a:blipFill>
      </p:bgPr>
    </p:bg>
    <p:spTree>
      <p:nvGrpSpPr>
        <p:cNvPr id="128" name="Shape 128"/>
        <p:cNvGrpSpPr/>
        <p:nvPr/>
      </p:nvGrpSpPr>
      <p:grpSpPr>
        <a:xfrm>
          <a:off x="0" y="0"/>
          <a:ext cx="0" cy="0"/>
          <a:chOff x="0" y="0"/>
          <a:chExt cx="0" cy="0"/>
        </a:xfrm>
      </p:grpSpPr>
      <p:sp>
        <p:nvSpPr>
          <p:cNvPr id="129" name="Google Shape;129;p74"/>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74"/>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
        <p:nvSpPr>
          <p:cNvPr id="131" name="Google Shape;131;p74"/>
          <p:cNvSpPr txBox="1"/>
          <p:nvPr>
            <p:ph idx="1" type="subTitle"/>
          </p:nvPr>
        </p:nvSpPr>
        <p:spPr>
          <a:xfrm>
            <a:off x="5223175" y="1499100"/>
            <a:ext cx="3200700" cy="278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_1_2">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75"/>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75"/>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
        <p:nvSpPr>
          <p:cNvPr id="135" name="Google Shape;135;p75"/>
          <p:cNvSpPr txBox="1"/>
          <p:nvPr>
            <p:ph idx="1" type="subTitle"/>
          </p:nvPr>
        </p:nvSpPr>
        <p:spPr>
          <a:xfrm>
            <a:off x="1427700" y="3142900"/>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36" name="Google Shape;136;p75"/>
          <p:cNvSpPr txBox="1"/>
          <p:nvPr>
            <p:ph idx="2" type="subTitle"/>
          </p:nvPr>
        </p:nvSpPr>
        <p:spPr>
          <a:xfrm>
            <a:off x="1427700" y="3600000"/>
            <a:ext cx="2086800" cy="807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75"/>
          <p:cNvSpPr txBox="1"/>
          <p:nvPr>
            <p:ph idx="3" type="subTitle"/>
          </p:nvPr>
        </p:nvSpPr>
        <p:spPr>
          <a:xfrm>
            <a:off x="1427700" y="1426213"/>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38" name="Google Shape;138;p75"/>
          <p:cNvSpPr txBox="1"/>
          <p:nvPr>
            <p:ph idx="4" type="subTitle"/>
          </p:nvPr>
        </p:nvSpPr>
        <p:spPr>
          <a:xfrm>
            <a:off x="1427700" y="1883250"/>
            <a:ext cx="2086800" cy="807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
    <p:bg>
      <p:bgPr>
        <a:blipFill>
          <a:blip r:embed="rId2">
            <a:alphaModFix/>
          </a:blip>
          <a:stretch>
            <a:fillRect/>
          </a:stretch>
        </a:blipFill>
      </p:bgPr>
    </p:bg>
    <p:spTree>
      <p:nvGrpSpPr>
        <p:cNvPr id="139" name="Shape 139"/>
        <p:cNvGrpSpPr/>
        <p:nvPr/>
      </p:nvGrpSpPr>
      <p:grpSpPr>
        <a:xfrm>
          <a:off x="0" y="0"/>
          <a:ext cx="0" cy="0"/>
          <a:chOff x="0" y="0"/>
          <a:chExt cx="0" cy="0"/>
        </a:xfrm>
      </p:grpSpPr>
      <p:sp>
        <p:nvSpPr>
          <p:cNvPr id="140" name="Google Shape;140;p76"/>
          <p:cNvSpPr txBox="1"/>
          <p:nvPr>
            <p:ph type="ctrTitle"/>
          </p:nvPr>
        </p:nvSpPr>
        <p:spPr>
          <a:xfrm>
            <a:off x="720000" y="623950"/>
            <a:ext cx="4187700" cy="1075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200"/>
              <a:buNone/>
              <a:defRPr sz="12000">
                <a:solidFill>
                  <a:srgbClr val="FFFFFF"/>
                </a:solidFill>
                <a:latin typeface="Jomhuria"/>
                <a:ea typeface="Jomhuria"/>
                <a:cs typeface="Jomhuria"/>
                <a:sym typeface="Jomhuria"/>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41" name="Google Shape;141;p76"/>
          <p:cNvSpPr txBox="1"/>
          <p:nvPr>
            <p:ph idx="1" type="subTitle"/>
          </p:nvPr>
        </p:nvSpPr>
        <p:spPr>
          <a:xfrm>
            <a:off x="720000" y="1625650"/>
            <a:ext cx="3829800" cy="4350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42" name="Google Shape;142;p76"/>
          <p:cNvSpPr txBox="1"/>
          <p:nvPr>
            <p:ph idx="2" type="subTitle"/>
          </p:nvPr>
        </p:nvSpPr>
        <p:spPr>
          <a:xfrm>
            <a:off x="720000" y="2147075"/>
            <a:ext cx="3438000" cy="776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800"/>
              <a:buNone/>
              <a:defRPr sz="1400">
                <a:solidFill>
                  <a:schemeClr val="lt1"/>
                </a:solidFill>
                <a:latin typeface="Roboto Mono"/>
                <a:ea typeface="Roboto Mono"/>
                <a:cs typeface="Roboto Mono"/>
                <a:sym typeface="Roboto Mono"/>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143" name="Google Shape;143;p76"/>
          <p:cNvSpPr txBox="1"/>
          <p:nvPr/>
        </p:nvSpPr>
        <p:spPr>
          <a:xfrm>
            <a:off x="719988" y="3701175"/>
            <a:ext cx="3945300" cy="556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000"/>
              <a:buFont typeface="Arial"/>
              <a:buNone/>
            </a:pPr>
            <a:r>
              <a:rPr b="1" i="0" lang="en" sz="1000" u="none" cap="none" strike="noStrike">
                <a:solidFill>
                  <a:srgbClr val="FFFFFF"/>
                </a:solidFill>
                <a:latin typeface="Roboto Mono"/>
                <a:ea typeface="Roboto Mono"/>
                <a:cs typeface="Roboto Mono"/>
                <a:sym typeface="Roboto Mono"/>
              </a:rPr>
              <a:t>CREDITS:</a:t>
            </a:r>
            <a:r>
              <a:rPr b="0" i="0" lang="en" sz="1000" u="none" cap="none" strike="noStrike">
                <a:solidFill>
                  <a:srgbClr val="FFFFFF"/>
                </a:solidFill>
                <a:latin typeface="Roboto Mono"/>
                <a:ea typeface="Roboto Mono"/>
                <a:cs typeface="Roboto Mono"/>
                <a:sym typeface="Roboto Mono"/>
              </a:rPr>
              <a:t> This presentation template was created by </a:t>
            </a:r>
            <a:r>
              <a:rPr b="1" i="0" lang="en" sz="1000" u="none" cap="none" strike="noStrike">
                <a:solidFill>
                  <a:srgbClr val="FFFFFF"/>
                </a:solidFill>
                <a:uFill>
                  <a:noFill/>
                </a:uFill>
                <a:latin typeface="Roboto Mono"/>
                <a:ea typeface="Roboto Mono"/>
                <a:cs typeface="Roboto Mono"/>
                <a:sym typeface="Roboto Mono"/>
                <a:hlinkClick r:id="rId3">
                  <a:extLst>
                    <a:ext uri="{A12FA001-AC4F-418D-AE19-62706E023703}">
                      <ahyp:hlinkClr val="tx"/>
                    </a:ext>
                  </a:extLst>
                </a:hlinkClick>
              </a:rPr>
              <a:t>Slidesgo</a:t>
            </a:r>
            <a:r>
              <a:rPr b="0" i="0" lang="en" sz="1000" u="none" cap="none" strike="noStrike">
                <a:solidFill>
                  <a:srgbClr val="FFFFFF"/>
                </a:solidFill>
                <a:latin typeface="Roboto Mono"/>
                <a:ea typeface="Roboto Mono"/>
                <a:cs typeface="Roboto Mono"/>
                <a:sym typeface="Roboto Mono"/>
              </a:rPr>
              <a:t>, including icons by </a:t>
            </a:r>
            <a:r>
              <a:rPr b="1" i="0" lang="en" sz="1000" u="none" cap="none" strike="noStrike">
                <a:solidFill>
                  <a:srgbClr val="FFFFFF"/>
                </a:solidFill>
                <a:uFill>
                  <a:noFill/>
                </a:uFill>
                <a:latin typeface="Roboto Mono"/>
                <a:ea typeface="Roboto Mono"/>
                <a:cs typeface="Roboto Mono"/>
                <a:sym typeface="Roboto Mono"/>
                <a:hlinkClick r:id="rId4">
                  <a:extLst>
                    <a:ext uri="{A12FA001-AC4F-418D-AE19-62706E023703}">
                      <ahyp:hlinkClr val="tx"/>
                    </a:ext>
                  </a:extLst>
                </a:hlinkClick>
              </a:rPr>
              <a:t>Flaticon</a:t>
            </a:r>
            <a:r>
              <a:rPr b="0" i="0" lang="en" sz="1000" u="none" cap="none" strike="noStrike">
                <a:solidFill>
                  <a:srgbClr val="FFFFFF"/>
                </a:solidFill>
                <a:latin typeface="Roboto Mono"/>
                <a:ea typeface="Roboto Mono"/>
                <a:cs typeface="Roboto Mono"/>
                <a:sym typeface="Roboto Mono"/>
              </a:rPr>
              <a:t>, infographics &amp; images by </a:t>
            </a:r>
            <a:r>
              <a:rPr b="1" i="0" lang="en" sz="1000" u="none" cap="none" strike="noStrike">
                <a:solidFill>
                  <a:srgbClr val="FFFFFF"/>
                </a:solidFill>
                <a:uFill>
                  <a:noFill/>
                </a:uFill>
                <a:latin typeface="Roboto Mono"/>
                <a:ea typeface="Roboto Mono"/>
                <a:cs typeface="Roboto Mono"/>
                <a:sym typeface="Roboto Mono"/>
                <a:hlinkClick r:id="rId5">
                  <a:extLst>
                    <a:ext uri="{A12FA001-AC4F-418D-AE19-62706E023703}">
                      <ahyp:hlinkClr val="tx"/>
                    </a:ext>
                  </a:extLst>
                </a:hlinkClick>
              </a:rPr>
              <a:t>Freepik</a:t>
            </a:r>
            <a:r>
              <a:rPr b="0" i="0" lang="en" sz="1000" u="none" cap="none" strike="noStrike">
                <a:solidFill>
                  <a:srgbClr val="FFFFFF"/>
                </a:solidFill>
                <a:latin typeface="Roboto Mono"/>
                <a:ea typeface="Roboto Mono"/>
                <a:cs typeface="Roboto Mono"/>
                <a:sym typeface="Roboto Mono"/>
              </a:rPr>
              <a:t> </a:t>
            </a:r>
            <a:endParaRPr b="1" i="0" sz="1000" u="none" cap="none" strike="noStrike">
              <a:solidFill>
                <a:srgbClr val="FFFFFF"/>
              </a:solidFill>
              <a:latin typeface="Roboto Mono"/>
              <a:ea typeface="Roboto Mono"/>
              <a:cs typeface="Roboto Mono"/>
              <a:sym typeface="Roboto Mon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4" name="Shape 14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
    <p:bg>
      <p:bgPr>
        <a:blipFill>
          <a:blip r:embed="rId2">
            <a:alphaModFix/>
          </a:blip>
          <a:stretch>
            <a:fillRect/>
          </a:stretch>
        </a:blipFill>
      </p:bgPr>
    </p:bg>
    <p:spTree>
      <p:nvGrpSpPr>
        <p:cNvPr id="145" name="Shape 145"/>
        <p:cNvGrpSpPr/>
        <p:nvPr/>
      </p:nvGrpSpPr>
      <p:grpSpPr>
        <a:xfrm>
          <a:off x="0" y="0"/>
          <a:ext cx="0" cy="0"/>
          <a:chOff x="0" y="0"/>
          <a:chExt cx="0" cy="0"/>
        </a:xfrm>
      </p:grpSpPr>
      <p:sp>
        <p:nvSpPr>
          <p:cNvPr id="146" name="Google Shape;146;p80"/>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
    <p:bg>
      <p:bgPr>
        <a:blipFill>
          <a:blip r:embed="rId2">
            <a:alphaModFix/>
          </a:blip>
          <a:stretch>
            <a:fillRect/>
          </a:stretch>
        </a:blipFill>
      </p:bgPr>
    </p:bg>
    <p:spTree>
      <p:nvGrpSpPr>
        <p:cNvPr id="147" name="Shape 147"/>
        <p:cNvGrpSpPr/>
        <p:nvPr/>
      </p:nvGrpSpPr>
      <p:grpSpPr>
        <a:xfrm>
          <a:off x="0" y="0"/>
          <a:ext cx="0" cy="0"/>
          <a:chOff x="0" y="0"/>
          <a:chExt cx="0" cy="0"/>
        </a:xfrm>
      </p:grpSpPr>
      <p:sp>
        <p:nvSpPr>
          <p:cNvPr id="148" name="Google Shape;148;p81"/>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2">
    <p:bg>
      <p:bgPr>
        <a:blipFill>
          <a:blip r:embed="rId2">
            <a:alphaModFix/>
          </a:blip>
          <a:stretch>
            <a:fillRect/>
          </a:stretch>
        </a:blipFill>
      </p:bgPr>
    </p:bg>
    <p:spTree>
      <p:nvGrpSpPr>
        <p:cNvPr id="149" name="Shape 149"/>
        <p:cNvGrpSpPr/>
        <p:nvPr/>
      </p:nvGrpSpPr>
      <p:grpSpPr>
        <a:xfrm>
          <a:off x="0" y="0"/>
          <a:ext cx="0" cy="0"/>
          <a:chOff x="0" y="0"/>
          <a:chExt cx="0" cy="0"/>
        </a:xfrm>
      </p:grpSpPr>
      <p:sp>
        <p:nvSpPr>
          <p:cNvPr id="150" name="Google Shape;150;p82"/>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ONE_COLUMN_TEXT_1">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57"/>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57"/>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SzPts val="6500"/>
              <a:buNone/>
              <a:defRPr/>
            </a:lvl2pPr>
            <a:lvl3pPr lvl="2" algn="l">
              <a:lnSpc>
                <a:spcPct val="100000"/>
              </a:lnSpc>
              <a:spcBef>
                <a:spcPts val="0"/>
              </a:spcBef>
              <a:spcAft>
                <a:spcPts val="0"/>
              </a:spcAft>
              <a:buSzPts val="6500"/>
              <a:buNone/>
              <a:defRPr/>
            </a:lvl3pPr>
            <a:lvl4pPr lvl="3" algn="l">
              <a:lnSpc>
                <a:spcPct val="100000"/>
              </a:lnSpc>
              <a:spcBef>
                <a:spcPts val="0"/>
              </a:spcBef>
              <a:spcAft>
                <a:spcPts val="0"/>
              </a:spcAft>
              <a:buSzPts val="6500"/>
              <a:buNone/>
              <a:defRPr/>
            </a:lvl4pPr>
            <a:lvl5pPr lvl="4" algn="l">
              <a:lnSpc>
                <a:spcPct val="100000"/>
              </a:lnSpc>
              <a:spcBef>
                <a:spcPts val="0"/>
              </a:spcBef>
              <a:spcAft>
                <a:spcPts val="0"/>
              </a:spcAft>
              <a:buSzPts val="6500"/>
              <a:buNone/>
              <a:defRPr/>
            </a:lvl5pPr>
            <a:lvl6pPr lvl="5" algn="l">
              <a:lnSpc>
                <a:spcPct val="100000"/>
              </a:lnSpc>
              <a:spcBef>
                <a:spcPts val="0"/>
              </a:spcBef>
              <a:spcAft>
                <a:spcPts val="0"/>
              </a:spcAft>
              <a:buSzPts val="6500"/>
              <a:buNone/>
              <a:defRPr/>
            </a:lvl6pPr>
            <a:lvl7pPr lvl="6" algn="l">
              <a:lnSpc>
                <a:spcPct val="100000"/>
              </a:lnSpc>
              <a:spcBef>
                <a:spcPts val="0"/>
              </a:spcBef>
              <a:spcAft>
                <a:spcPts val="0"/>
              </a:spcAft>
              <a:buSzPts val="6500"/>
              <a:buNone/>
              <a:defRPr/>
            </a:lvl7pPr>
            <a:lvl8pPr lvl="7" algn="l">
              <a:lnSpc>
                <a:spcPct val="100000"/>
              </a:lnSpc>
              <a:spcBef>
                <a:spcPts val="0"/>
              </a:spcBef>
              <a:spcAft>
                <a:spcPts val="0"/>
              </a:spcAft>
              <a:buSzPts val="6500"/>
              <a:buNone/>
              <a:defRPr/>
            </a:lvl8pPr>
            <a:lvl9pPr lvl="8" algn="l">
              <a:lnSpc>
                <a:spcPct val="100000"/>
              </a:lnSpc>
              <a:spcBef>
                <a:spcPts val="0"/>
              </a:spcBef>
              <a:spcAft>
                <a:spcPts val="0"/>
              </a:spcAft>
              <a:buSzPts val="6500"/>
              <a:buNone/>
              <a:defRPr/>
            </a:lvl9pPr>
          </a:lstStyle>
          <a:p/>
        </p:txBody>
      </p:sp>
      <p:sp>
        <p:nvSpPr>
          <p:cNvPr id="18" name="Google Shape;18;p57"/>
          <p:cNvSpPr txBox="1"/>
          <p:nvPr>
            <p:ph idx="2" type="title"/>
          </p:nvPr>
        </p:nvSpPr>
        <p:spPr>
          <a:xfrm>
            <a:off x="870400" y="1697275"/>
            <a:ext cx="956700" cy="362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b="1" sz="4300">
                <a:solidFill>
                  <a:srgbClr val="FFFFFF"/>
                </a:solidFill>
                <a:latin typeface="Roboto Mono"/>
                <a:ea typeface="Roboto Mono"/>
                <a:cs typeface="Roboto Mono"/>
                <a:sym typeface="Roboto Mono"/>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19" name="Google Shape;19;p57"/>
          <p:cNvSpPr txBox="1"/>
          <p:nvPr>
            <p:ph idx="1" type="subTitle"/>
          </p:nvPr>
        </p:nvSpPr>
        <p:spPr>
          <a:xfrm>
            <a:off x="1983500" y="1672975"/>
            <a:ext cx="23160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20" name="Google Shape;20;p57"/>
          <p:cNvSpPr txBox="1"/>
          <p:nvPr>
            <p:ph idx="3" type="subTitle"/>
          </p:nvPr>
        </p:nvSpPr>
        <p:spPr>
          <a:xfrm>
            <a:off x="1983500" y="2141250"/>
            <a:ext cx="26811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57"/>
          <p:cNvSpPr txBox="1"/>
          <p:nvPr>
            <p:ph idx="4" type="title"/>
          </p:nvPr>
        </p:nvSpPr>
        <p:spPr>
          <a:xfrm>
            <a:off x="4815625" y="1672975"/>
            <a:ext cx="956700" cy="362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b="1" sz="4300">
                <a:solidFill>
                  <a:srgbClr val="FFFFFF"/>
                </a:solidFill>
                <a:latin typeface="Roboto Mono"/>
                <a:ea typeface="Roboto Mono"/>
                <a:cs typeface="Roboto Mono"/>
                <a:sym typeface="Roboto Mono"/>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22" name="Google Shape;22;p57"/>
          <p:cNvSpPr txBox="1"/>
          <p:nvPr>
            <p:ph idx="5" type="subTitle"/>
          </p:nvPr>
        </p:nvSpPr>
        <p:spPr>
          <a:xfrm>
            <a:off x="5957600" y="1672975"/>
            <a:ext cx="23160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23" name="Google Shape;23;p57"/>
          <p:cNvSpPr txBox="1"/>
          <p:nvPr>
            <p:ph idx="6" type="subTitle"/>
          </p:nvPr>
        </p:nvSpPr>
        <p:spPr>
          <a:xfrm>
            <a:off x="5957600" y="2141250"/>
            <a:ext cx="26811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57"/>
          <p:cNvSpPr txBox="1"/>
          <p:nvPr>
            <p:ph idx="7" type="title"/>
          </p:nvPr>
        </p:nvSpPr>
        <p:spPr>
          <a:xfrm>
            <a:off x="870400" y="3240225"/>
            <a:ext cx="956700" cy="362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b="1" sz="4300">
                <a:solidFill>
                  <a:srgbClr val="FFFFFF"/>
                </a:solidFill>
                <a:latin typeface="Roboto Mono"/>
                <a:ea typeface="Roboto Mono"/>
                <a:cs typeface="Roboto Mono"/>
                <a:sym typeface="Roboto Mono"/>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25" name="Google Shape;25;p57"/>
          <p:cNvSpPr txBox="1"/>
          <p:nvPr>
            <p:ph idx="8" type="subTitle"/>
          </p:nvPr>
        </p:nvSpPr>
        <p:spPr>
          <a:xfrm>
            <a:off x="1983500" y="3240225"/>
            <a:ext cx="23160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26" name="Google Shape;26;p57"/>
          <p:cNvSpPr txBox="1"/>
          <p:nvPr>
            <p:ph idx="9" type="subTitle"/>
          </p:nvPr>
        </p:nvSpPr>
        <p:spPr>
          <a:xfrm>
            <a:off x="1983500" y="3708500"/>
            <a:ext cx="26811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57"/>
          <p:cNvSpPr txBox="1"/>
          <p:nvPr>
            <p:ph idx="13" type="title"/>
          </p:nvPr>
        </p:nvSpPr>
        <p:spPr>
          <a:xfrm>
            <a:off x="4815625" y="3264525"/>
            <a:ext cx="956700" cy="362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b="1" sz="4300">
                <a:solidFill>
                  <a:srgbClr val="FFFFFF"/>
                </a:solidFill>
                <a:latin typeface="Roboto Mono"/>
                <a:ea typeface="Roboto Mono"/>
                <a:cs typeface="Roboto Mono"/>
                <a:sym typeface="Roboto Mono"/>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28" name="Google Shape;28;p57"/>
          <p:cNvSpPr txBox="1"/>
          <p:nvPr>
            <p:ph idx="14" type="subTitle"/>
          </p:nvPr>
        </p:nvSpPr>
        <p:spPr>
          <a:xfrm>
            <a:off x="5957600" y="3240225"/>
            <a:ext cx="23160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29" name="Google Shape;29;p57"/>
          <p:cNvSpPr txBox="1"/>
          <p:nvPr>
            <p:ph idx="15" type="subTitle"/>
          </p:nvPr>
        </p:nvSpPr>
        <p:spPr>
          <a:xfrm>
            <a:off x="5957600" y="3708500"/>
            <a:ext cx="26811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0" name="Shape 30"/>
        <p:cNvGrpSpPr/>
        <p:nvPr/>
      </p:nvGrpSpPr>
      <p:grpSpPr>
        <a:xfrm>
          <a:off x="0" y="0"/>
          <a:ext cx="0" cy="0"/>
          <a:chOff x="0" y="0"/>
          <a:chExt cx="0" cy="0"/>
        </a:xfrm>
      </p:grpSpPr>
      <p:sp>
        <p:nvSpPr>
          <p:cNvPr id="31" name="Google Shape;31;p58"/>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58"/>
          <p:cNvSpPr txBox="1"/>
          <p:nvPr>
            <p:ph type="title"/>
          </p:nvPr>
        </p:nvSpPr>
        <p:spPr>
          <a:xfrm>
            <a:off x="720000" y="1169000"/>
            <a:ext cx="3590700" cy="1482300"/>
          </a:xfrm>
          <a:prstGeom prst="rect">
            <a:avLst/>
          </a:prstGeom>
          <a:noFill/>
          <a:ln>
            <a:noFill/>
          </a:ln>
        </p:spPr>
        <p:txBody>
          <a:bodyPr anchorCtr="0" anchor="ctr" bIns="91425" lIns="91425" spcFirstLastPara="1" rIns="91425" wrap="square" tIns="91425">
            <a:noAutofit/>
          </a:bodyPr>
          <a:lstStyle>
            <a:lvl1pPr lvl="0" algn="l">
              <a:lnSpc>
                <a:spcPct val="50000"/>
              </a:lnSpc>
              <a:spcBef>
                <a:spcPts val="0"/>
              </a:spcBef>
              <a:spcAft>
                <a:spcPts val="0"/>
              </a:spcAft>
              <a:buClr>
                <a:srgbClr val="FFFFFF"/>
              </a:buClr>
              <a:buSzPts val="4200"/>
              <a:buNone/>
              <a:defRPr sz="10000">
                <a:solidFill>
                  <a:srgbClr val="FFFFFF"/>
                </a:solidFill>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3" name="Google Shape;33;p58"/>
          <p:cNvSpPr txBox="1"/>
          <p:nvPr>
            <p:ph idx="1" type="subTitle"/>
          </p:nvPr>
        </p:nvSpPr>
        <p:spPr>
          <a:xfrm>
            <a:off x="720000" y="2738900"/>
            <a:ext cx="3590700" cy="1235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100"/>
              <a:buNone/>
              <a:defRPr>
                <a:solidFill>
                  <a:srgbClr val="FFFFFF"/>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59"/>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9"/>
          <p:cNvSpPr txBox="1"/>
          <p:nvPr>
            <p:ph idx="1" type="body"/>
          </p:nvPr>
        </p:nvSpPr>
        <p:spPr>
          <a:xfrm>
            <a:off x="4232575" y="1389600"/>
            <a:ext cx="4198200" cy="3179400"/>
          </a:xfrm>
          <a:prstGeom prst="rect">
            <a:avLst/>
          </a:prstGeom>
          <a:noFill/>
          <a:ln>
            <a:noFill/>
          </a:ln>
        </p:spPr>
        <p:txBody>
          <a:bodyPr anchorCtr="0" anchor="ctr" bIns="91425" lIns="91425" spcFirstLastPara="1" rIns="91425" wrap="square" tIns="91425">
            <a:noAutofit/>
          </a:bodyPr>
          <a:lstStyle>
            <a:lvl1pPr indent="-330200" lvl="0" marL="457200" algn="l">
              <a:lnSpc>
                <a:spcPct val="100000"/>
              </a:lnSpc>
              <a:spcBef>
                <a:spcPts val="0"/>
              </a:spcBef>
              <a:spcAft>
                <a:spcPts val="0"/>
              </a:spcAft>
              <a:buClr>
                <a:srgbClr val="FFFFFF"/>
              </a:buClr>
              <a:buSzPts val="1600"/>
              <a:buFont typeface="Red Hat Text"/>
              <a:buChar char="●"/>
              <a:defRPr>
                <a:solidFill>
                  <a:srgbClr val="FFFFFF"/>
                </a:solidFill>
              </a:defRPr>
            </a:lvl1pPr>
            <a:lvl2pPr indent="-330200" lvl="1" marL="914400" algn="l">
              <a:lnSpc>
                <a:spcPct val="100000"/>
              </a:lnSpc>
              <a:spcBef>
                <a:spcPts val="0"/>
              </a:spcBef>
              <a:spcAft>
                <a:spcPts val="0"/>
              </a:spcAft>
              <a:buClr>
                <a:srgbClr val="FFFFFF"/>
              </a:buClr>
              <a:buSzPts val="1600"/>
              <a:buFont typeface="Red Hat Text"/>
              <a:buChar char="○"/>
              <a:defRPr sz="1200">
                <a:solidFill>
                  <a:srgbClr val="FFFFFF"/>
                </a:solidFill>
              </a:defRPr>
            </a:lvl2pPr>
            <a:lvl3pPr indent="-330200" lvl="2" marL="1371600" algn="l">
              <a:lnSpc>
                <a:spcPct val="100000"/>
              </a:lnSpc>
              <a:spcBef>
                <a:spcPts val="0"/>
              </a:spcBef>
              <a:spcAft>
                <a:spcPts val="0"/>
              </a:spcAft>
              <a:buClr>
                <a:srgbClr val="FFFFFF"/>
              </a:buClr>
              <a:buSzPts val="1600"/>
              <a:buFont typeface="Red Hat Text"/>
              <a:buChar char="■"/>
              <a:defRPr sz="1200">
                <a:solidFill>
                  <a:srgbClr val="FFFFFF"/>
                </a:solidFill>
              </a:defRPr>
            </a:lvl3pPr>
            <a:lvl4pPr indent="-330200" lvl="3" marL="1828800" algn="l">
              <a:lnSpc>
                <a:spcPct val="100000"/>
              </a:lnSpc>
              <a:spcBef>
                <a:spcPts val="0"/>
              </a:spcBef>
              <a:spcAft>
                <a:spcPts val="0"/>
              </a:spcAft>
              <a:buClr>
                <a:srgbClr val="FFFFFF"/>
              </a:buClr>
              <a:buSzPts val="1600"/>
              <a:buFont typeface="Red Hat Text"/>
              <a:buChar char="●"/>
              <a:defRPr sz="1200">
                <a:solidFill>
                  <a:srgbClr val="FFFFFF"/>
                </a:solidFill>
              </a:defRPr>
            </a:lvl4pPr>
            <a:lvl5pPr indent="-330200" lvl="4" marL="2286000" algn="l">
              <a:lnSpc>
                <a:spcPct val="100000"/>
              </a:lnSpc>
              <a:spcBef>
                <a:spcPts val="0"/>
              </a:spcBef>
              <a:spcAft>
                <a:spcPts val="0"/>
              </a:spcAft>
              <a:buClr>
                <a:srgbClr val="FFFFFF"/>
              </a:buClr>
              <a:buSzPts val="1600"/>
              <a:buFont typeface="Red Hat Text"/>
              <a:buChar char="○"/>
              <a:defRPr sz="1200">
                <a:solidFill>
                  <a:srgbClr val="FFFFFF"/>
                </a:solidFill>
              </a:defRPr>
            </a:lvl5pPr>
            <a:lvl6pPr indent="-330200" lvl="5" marL="2743200" algn="l">
              <a:lnSpc>
                <a:spcPct val="100000"/>
              </a:lnSpc>
              <a:spcBef>
                <a:spcPts val="0"/>
              </a:spcBef>
              <a:spcAft>
                <a:spcPts val="0"/>
              </a:spcAft>
              <a:buClr>
                <a:srgbClr val="FFFFFF"/>
              </a:buClr>
              <a:buSzPts val="1600"/>
              <a:buFont typeface="Red Hat Text"/>
              <a:buChar char="■"/>
              <a:defRPr sz="1200">
                <a:solidFill>
                  <a:srgbClr val="FFFFFF"/>
                </a:solidFill>
              </a:defRPr>
            </a:lvl6pPr>
            <a:lvl7pPr indent="-330200" lvl="6" marL="3200400" algn="l">
              <a:lnSpc>
                <a:spcPct val="100000"/>
              </a:lnSpc>
              <a:spcBef>
                <a:spcPts val="0"/>
              </a:spcBef>
              <a:spcAft>
                <a:spcPts val="0"/>
              </a:spcAft>
              <a:buClr>
                <a:srgbClr val="FFFFFF"/>
              </a:buClr>
              <a:buSzPts val="1600"/>
              <a:buFont typeface="Red Hat Text"/>
              <a:buChar char="●"/>
              <a:defRPr sz="1200">
                <a:solidFill>
                  <a:srgbClr val="FFFFFF"/>
                </a:solidFill>
              </a:defRPr>
            </a:lvl7pPr>
            <a:lvl8pPr indent="-330200" lvl="7" marL="3657600" algn="l">
              <a:lnSpc>
                <a:spcPct val="100000"/>
              </a:lnSpc>
              <a:spcBef>
                <a:spcPts val="0"/>
              </a:spcBef>
              <a:spcAft>
                <a:spcPts val="0"/>
              </a:spcAft>
              <a:buClr>
                <a:srgbClr val="FFFFFF"/>
              </a:buClr>
              <a:buSzPts val="1600"/>
              <a:buFont typeface="Red Hat Text"/>
              <a:buChar char="○"/>
              <a:defRPr sz="1200">
                <a:solidFill>
                  <a:srgbClr val="FFFFFF"/>
                </a:solidFill>
              </a:defRPr>
            </a:lvl8pPr>
            <a:lvl9pPr indent="-330200" lvl="8" marL="4114800" algn="l">
              <a:lnSpc>
                <a:spcPct val="100000"/>
              </a:lnSpc>
              <a:spcBef>
                <a:spcPts val="0"/>
              </a:spcBef>
              <a:spcAft>
                <a:spcPts val="0"/>
              </a:spcAft>
              <a:buClr>
                <a:srgbClr val="FFFFFF"/>
              </a:buClr>
              <a:buSzPts val="1600"/>
              <a:buFont typeface="Red Hat Text"/>
              <a:buChar char="■"/>
              <a:defRPr sz="1200">
                <a:solidFill>
                  <a:srgbClr val="FFFFFF"/>
                </a:solidFill>
              </a:defRPr>
            </a:lvl9pPr>
          </a:lstStyle>
          <a:p/>
        </p:txBody>
      </p:sp>
      <p:sp>
        <p:nvSpPr>
          <p:cNvPr id="37" name="Google Shape;37;p59"/>
          <p:cNvSpPr txBox="1"/>
          <p:nvPr>
            <p:ph type="title"/>
          </p:nvPr>
        </p:nvSpPr>
        <p:spPr>
          <a:xfrm>
            <a:off x="4232575" y="445025"/>
            <a:ext cx="41982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60"/>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60"/>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
        <p:nvSpPr>
          <p:cNvPr id="41" name="Google Shape;41;p60"/>
          <p:cNvSpPr txBox="1"/>
          <p:nvPr>
            <p:ph idx="1" type="subTitle"/>
          </p:nvPr>
        </p:nvSpPr>
        <p:spPr>
          <a:xfrm>
            <a:off x="1819750" y="2838100"/>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2" name="Google Shape;42;p60"/>
          <p:cNvSpPr txBox="1"/>
          <p:nvPr>
            <p:ph idx="2" type="subTitle"/>
          </p:nvPr>
        </p:nvSpPr>
        <p:spPr>
          <a:xfrm>
            <a:off x="1650550" y="3327600"/>
            <a:ext cx="2425200" cy="104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3" name="Google Shape;43;p60"/>
          <p:cNvSpPr txBox="1"/>
          <p:nvPr>
            <p:ph idx="3" type="subTitle"/>
          </p:nvPr>
        </p:nvSpPr>
        <p:spPr>
          <a:xfrm>
            <a:off x="5237425" y="2838100"/>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4" name="Google Shape;44;p60"/>
          <p:cNvSpPr txBox="1"/>
          <p:nvPr>
            <p:ph idx="4" type="subTitle"/>
          </p:nvPr>
        </p:nvSpPr>
        <p:spPr>
          <a:xfrm>
            <a:off x="5068225" y="3327600"/>
            <a:ext cx="2425200" cy="104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_1">
    <p:bg>
      <p:bgPr>
        <a:blipFill>
          <a:blip r:embed="rId2">
            <a:alphaModFix/>
          </a:blip>
          <a:stretch>
            <a:fillRect/>
          </a:stretch>
        </a:blipFill>
      </p:bgPr>
    </p:bg>
    <p:spTree>
      <p:nvGrpSpPr>
        <p:cNvPr id="45" name="Shape 45"/>
        <p:cNvGrpSpPr/>
        <p:nvPr/>
      </p:nvGrpSpPr>
      <p:grpSpPr>
        <a:xfrm>
          <a:off x="0" y="0"/>
          <a:ext cx="0" cy="0"/>
          <a:chOff x="0" y="0"/>
          <a:chExt cx="0" cy="0"/>
        </a:xfrm>
      </p:grpSpPr>
      <p:sp>
        <p:nvSpPr>
          <p:cNvPr id="46" name="Google Shape;46;p61"/>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61"/>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
        <p:nvSpPr>
          <p:cNvPr id="48" name="Google Shape;48;p61"/>
          <p:cNvSpPr txBox="1"/>
          <p:nvPr>
            <p:ph idx="1" type="subTitle"/>
          </p:nvPr>
        </p:nvSpPr>
        <p:spPr>
          <a:xfrm>
            <a:off x="889200" y="2838100"/>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9" name="Google Shape;49;p61"/>
          <p:cNvSpPr txBox="1"/>
          <p:nvPr>
            <p:ph idx="2" type="subTitle"/>
          </p:nvPr>
        </p:nvSpPr>
        <p:spPr>
          <a:xfrm>
            <a:off x="889200" y="3327600"/>
            <a:ext cx="2086800" cy="104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 name="Google Shape;50;p61"/>
          <p:cNvSpPr txBox="1"/>
          <p:nvPr>
            <p:ph idx="3" type="subTitle"/>
          </p:nvPr>
        </p:nvSpPr>
        <p:spPr>
          <a:xfrm>
            <a:off x="3528600" y="2838100"/>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1" name="Google Shape;51;p61"/>
          <p:cNvSpPr txBox="1"/>
          <p:nvPr>
            <p:ph idx="4" type="subTitle"/>
          </p:nvPr>
        </p:nvSpPr>
        <p:spPr>
          <a:xfrm>
            <a:off x="3528600" y="3327600"/>
            <a:ext cx="2086800" cy="104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2" name="Google Shape;52;p61"/>
          <p:cNvSpPr txBox="1"/>
          <p:nvPr>
            <p:ph idx="5" type="subTitle"/>
          </p:nvPr>
        </p:nvSpPr>
        <p:spPr>
          <a:xfrm>
            <a:off x="6168000" y="2838100"/>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3" name="Google Shape;53;p61"/>
          <p:cNvSpPr txBox="1"/>
          <p:nvPr>
            <p:ph idx="6" type="subTitle"/>
          </p:nvPr>
        </p:nvSpPr>
        <p:spPr>
          <a:xfrm>
            <a:off x="6168000" y="3327600"/>
            <a:ext cx="2086800" cy="104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62"/>
          <p:cNvSpPr txBox="1"/>
          <p:nvPr>
            <p:ph type="title"/>
          </p:nvPr>
        </p:nvSpPr>
        <p:spPr>
          <a:xfrm>
            <a:off x="720000" y="1436550"/>
            <a:ext cx="4141200" cy="227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4800"/>
              <a:buNone/>
              <a:defRPr sz="12000">
                <a:solidFill>
                  <a:srgbClr val="FFFFFF"/>
                </a:solidFill>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_1_1">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63"/>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63"/>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6000"/>
              <a:buNone/>
              <a:defRPr>
                <a:solidFill>
                  <a:srgbClr val="FFFFFF"/>
                </a:solidFill>
              </a:defRPr>
            </a:lvl1pPr>
            <a:lvl2pPr lvl="1" algn="l">
              <a:lnSpc>
                <a:spcPct val="100000"/>
              </a:lnSpc>
              <a:spcBef>
                <a:spcPts val="0"/>
              </a:spcBef>
              <a:spcAft>
                <a:spcPts val="0"/>
              </a:spcAft>
              <a:buClr>
                <a:srgbClr val="FFFFFF"/>
              </a:buClr>
              <a:buSzPts val="6500"/>
              <a:buNone/>
              <a:defRPr>
                <a:solidFill>
                  <a:srgbClr val="FFFFFF"/>
                </a:solidFill>
              </a:defRPr>
            </a:lvl2pPr>
            <a:lvl3pPr lvl="2" algn="l">
              <a:lnSpc>
                <a:spcPct val="100000"/>
              </a:lnSpc>
              <a:spcBef>
                <a:spcPts val="0"/>
              </a:spcBef>
              <a:spcAft>
                <a:spcPts val="0"/>
              </a:spcAft>
              <a:buClr>
                <a:srgbClr val="FFFFFF"/>
              </a:buClr>
              <a:buSzPts val="6500"/>
              <a:buNone/>
              <a:defRPr>
                <a:solidFill>
                  <a:srgbClr val="FFFFFF"/>
                </a:solidFill>
              </a:defRPr>
            </a:lvl3pPr>
            <a:lvl4pPr lvl="3" algn="l">
              <a:lnSpc>
                <a:spcPct val="100000"/>
              </a:lnSpc>
              <a:spcBef>
                <a:spcPts val="0"/>
              </a:spcBef>
              <a:spcAft>
                <a:spcPts val="0"/>
              </a:spcAft>
              <a:buClr>
                <a:srgbClr val="FFFFFF"/>
              </a:buClr>
              <a:buSzPts val="6500"/>
              <a:buNone/>
              <a:defRPr>
                <a:solidFill>
                  <a:srgbClr val="FFFFFF"/>
                </a:solidFill>
              </a:defRPr>
            </a:lvl4pPr>
            <a:lvl5pPr lvl="4" algn="l">
              <a:lnSpc>
                <a:spcPct val="100000"/>
              </a:lnSpc>
              <a:spcBef>
                <a:spcPts val="0"/>
              </a:spcBef>
              <a:spcAft>
                <a:spcPts val="0"/>
              </a:spcAft>
              <a:buClr>
                <a:srgbClr val="FFFFFF"/>
              </a:buClr>
              <a:buSzPts val="6500"/>
              <a:buNone/>
              <a:defRPr>
                <a:solidFill>
                  <a:srgbClr val="FFFFFF"/>
                </a:solidFill>
              </a:defRPr>
            </a:lvl5pPr>
            <a:lvl6pPr lvl="5" algn="l">
              <a:lnSpc>
                <a:spcPct val="100000"/>
              </a:lnSpc>
              <a:spcBef>
                <a:spcPts val="0"/>
              </a:spcBef>
              <a:spcAft>
                <a:spcPts val="0"/>
              </a:spcAft>
              <a:buClr>
                <a:srgbClr val="FFFFFF"/>
              </a:buClr>
              <a:buSzPts val="6500"/>
              <a:buNone/>
              <a:defRPr>
                <a:solidFill>
                  <a:srgbClr val="FFFFFF"/>
                </a:solidFill>
              </a:defRPr>
            </a:lvl6pPr>
            <a:lvl7pPr lvl="6" algn="l">
              <a:lnSpc>
                <a:spcPct val="100000"/>
              </a:lnSpc>
              <a:spcBef>
                <a:spcPts val="0"/>
              </a:spcBef>
              <a:spcAft>
                <a:spcPts val="0"/>
              </a:spcAft>
              <a:buClr>
                <a:srgbClr val="FFFFFF"/>
              </a:buClr>
              <a:buSzPts val="6500"/>
              <a:buNone/>
              <a:defRPr>
                <a:solidFill>
                  <a:srgbClr val="FFFFFF"/>
                </a:solidFill>
              </a:defRPr>
            </a:lvl7pPr>
            <a:lvl8pPr lvl="7" algn="l">
              <a:lnSpc>
                <a:spcPct val="100000"/>
              </a:lnSpc>
              <a:spcBef>
                <a:spcPts val="0"/>
              </a:spcBef>
              <a:spcAft>
                <a:spcPts val="0"/>
              </a:spcAft>
              <a:buClr>
                <a:srgbClr val="FFFFFF"/>
              </a:buClr>
              <a:buSzPts val="6500"/>
              <a:buNone/>
              <a:defRPr>
                <a:solidFill>
                  <a:srgbClr val="FFFFFF"/>
                </a:solidFill>
              </a:defRPr>
            </a:lvl8pPr>
            <a:lvl9pPr lvl="8" algn="l">
              <a:lnSpc>
                <a:spcPct val="100000"/>
              </a:lnSpc>
              <a:spcBef>
                <a:spcPts val="0"/>
              </a:spcBef>
              <a:spcAft>
                <a:spcPts val="0"/>
              </a:spcAft>
              <a:buClr>
                <a:srgbClr val="FFFFFF"/>
              </a:buClr>
              <a:buSzPts val="6500"/>
              <a:buNone/>
              <a:defRPr>
                <a:solidFill>
                  <a:srgbClr val="FFFFFF"/>
                </a:solidFill>
              </a:defRPr>
            </a:lvl9pPr>
          </a:lstStyle>
          <a:p/>
        </p:txBody>
      </p:sp>
      <p:sp>
        <p:nvSpPr>
          <p:cNvPr id="59" name="Google Shape;59;p63"/>
          <p:cNvSpPr txBox="1"/>
          <p:nvPr>
            <p:ph idx="1" type="subTitle"/>
          </p:nvPr>
        </p:nvSpPr>
        <p:spPr>
          <a:xfrm>
            <a:off x="889200" y="3295300"/>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60" name="Google Shape;60;p63"/>
          <p:cNvSpPr txBox="1"/>
          <p:nvPr>
            <p:ph idx="2" type="subTitle"/>
          </p:nvPr>
        </p:nvSpPr>
        <p:spPr>
          <a:xfrm>
            <a:off x="889200" y="3752400"/>
            <a:ext cx="2086800" cy="807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1" name="Google Shape;61;p63"/>
          <p:cNvSpPr txBox="1"/>
          <p:nvPr>
            <p:ph idx="3" type="subTitle"/>
          </p:nvPr>
        </p:nvSpPr>
        <p:spPr>
          <a:xfrm>
            <a:off x="6168000" y="1578613"/>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62" name="Google Shape;62;p63"/>
          <p:cNvSpPr txBox="1"/>
          <p:nvPr>
            <p:ph idx="4" type="subTitle"/>
          </p:nvPr>
        </p:nvSpPr>
        <p:spPr>
          <a:xfrm>
            <a:off x="6168000" y="2035650"/>
            <a:ext cx="2086800" cy="807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3" name="Google Shape;63;p63"/>
          <p:cNvSpPr txBox="1"/>
          <p:nvPr>
            <p:ph idx="5" type="subTitle"/>
          </p:nvPr>
        </p:nvSpPr>
        <p:spPr>
          <a:xfrm>
            <a:off x="6168000" y="3295300"/>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64" name="Google Shape;64;p63"/>
          <p:cNvSpPr txBox="1"/>
          <p:nvPr>
            <p:ph idx="6" type="subTitle"/>
          </p:nvPr>
        </p:nvSpPr>
        <p:spPr>
          <a:xfrm>
            <a:off x="6168000" y="3752400"/>
            <a:ext cx="2086800" cy="807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5" name="Google Shape;65;p63"/>
          <p:cNvSpPr txBox="1"/>
          <p:nvPr>
            <p:ph idx="7" type="subTitle"/>
          </p:nvPr>
        </p:nvSpPr>
        <p:spPr>
          <a:xfrm>
            <a:off x="889200" y="1578613"/>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lvl1pPr lvl="0" algn="r">
              <a:lnSpc>
                <a:spcPct val="100000"/>
              </a:lnSpc>
              <a:spcBef>
                <a:spcPts val="0"/>
              </a:spcBef>
              <a:spcAft>
                <a:spcPts val="0"/>
              </a:spcAft>
              <a:buSzPts val="1800"/>
              <a:buNone/>
              <a:defRPr sz="1800">
                <a:solidFill>
                  <a:srgbClr val="FFA700"/>
                </a:solidFill>
                <a:latin typeface="Roboto Mono SemiBold"/>
                <a:ea typeface="Roboto Mono SemiBold"/>
                <a:cs typeface="Roboto Mono SemiBold"/>
                <a:sym typeface="Roboto Mon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66" name="Google Shape;66;p63"/>
          <p:cNvSpPr txBox="1"/>
          <p:nvPr>
            <p:ph idx="8" type="subTitle"/>
          </p:nvPr>
        </p:nvSpPr>
        <p:spPr>
          <a:xfrm>
            <a:off x="889200" y="2035650"/>
            <a:ext cx="2086800" cy="807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solidFill>
                  <a:srgbClr val="FFFFFF"/>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4"/>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1"/>
              </a:buClr>
              <a:buSzPts val="6000"/>
              <a:buFont typeface="Jomhuria"/>
              <a:buNone/>
              <a:defRPr b="0" i="0" sz="6000" u="none" cap="none" strike="noStrike">
                <a:solidFill>
                  <a:schemeClr val="dk1"/>
                </a:solidFill>
                <a:latin typeface="Jomhuria"/>
                <a:ea typeface="Jomhuria"/>
                <a:cs typeface="Jomhuria"/>
                <a:sym typeface="Jomhuria"/>
              </a:defRPr>
            </a:lvl1pPr>
            <a:lvl2pPr lvl="1" marR="0" rtl="0" algn="l">
              <a:lnSpc>
                <a:spcPct val="100000"/>
              </a:lnSpc>
              <a:spcBef>
                <a:spcPts val="0"/>
              </a:spcBef>
              <a:spcAft>
                <a:spcPts val="0"/>
              </a:spcAft>
              <a:buClr>
                <a:schemeClr val="dk1"/>
              </a:buClr>
              <a:buSzPts val="6500"/>
              <a:buFont typeface="Jomhuria"/>
              <a:buNone/>
              <a:defRPr b="0" i="0" sz="6500" u="none" cap="none" strike="noStrike">
                <a:solidFill>
                  <a:schemeClr val="dk1"/>
                </a:solidFill>
                <a:latin typeface="Jomhuria"/>
                <a:ea typeface="Jomhuria"/>
                <a:cs typeface="Jomhuria"/>
                <a:sym typeface="Jomhuria"/>
              </a:defRPr>
            </a:lvl2pPr>
            <a:lvl3pPr lvl="2" marR="0" rtl="0" algn="l">
              <a:lnSpc>
                <a:spcPct val="100000"/>
              </a:lnSpc>
              <a:spcBef>
                <a:spcPts val="0"/>
              </a:spcBef>
              <a:spcAft>
                <a:spcPts val="0"/>
              </a:spcAft>
              <a:buClr>
                <a:schemeClr val="dk1"/>
              </a:buClr>
              <a:buSzPts val="6500"/>
              <a:buFont typeface="Jomhuria"/>
              <a:buNone/>
              <a:defRPr b="0" i="0" sz="6500" u="none" cap="none" strike="noStrike">
                <a:solidFill>
                  <a:schemeClr val="dk1"/>
                </a:solidFill>
                <a:latin typeface="Jomhuria"/>
                <a:ea typeface="Jomhuria"/>
                <a:cs typeface="Jomhuria"/>
                <a:sym typeface="Jomhuria"/>
              </a:defRPr>
            </a:lvl3pPr>
            <a:lvl4pPr lvl="3" marR="0" rtl="0" algn="l">
              <a:lnSpc>
                <a:spcPct val="100000"/>
              </a:lnSpc>
              <a:spcBef>
                <a:spcPts val="0"/>
              </a:spcBef>
              <a:spcAft>
                <a:spcPts val="0"/>
              </a:spcAft>
              <a:buClr>
                <a:schemeClr val="dk1"/>
              </a:buClr>
              <a:buSzPts val="6500"/>
              <a:buFont typeface="Jomhuria"/>
              <a:buNone/>
              <a:defRPr b="0" i="0" sz="6500" u="none" cap="none" strike="noStrike">
                <a:solidFill>
                  <a:schemeClr val="dk1"/>
                </a:solidFill>
                <a:latin typeface="Jomhuria"/>
                <a:ea typeface="Jomhuria"/>
                <a:cs typeface="Jomhuria"/>
                <a:sym typeface="Jomhuria"/>
              </a:defRPr>
            </a:lvl4pPr>
            <a:lvl5pPr lvl="4" marR="0" rtl="0" algn="l">
              <a:lnSpc>
                <a:spcPct val="100000"/>
              </a:lnSpc>
              <a:spcBef>
                <a:spcPts val="0"/>
              </a:spcBef>
              <a:spcAft>
                <a:spcPts val="0"/>
              </a:spcAft>
              <a:buClr>
                <a:schemeClr val="dk1"/>
              </a:buClr>
              <a:buSzPts val="6500"/>
              <a:buFont typeface="Jomhuria"/>
              <a:buNone/>
              <a:defRPr b="0" i="0" sz="6500" u="none" cap="none" strike="noStrike">
                <a:solidFill>
                  <a:schemeClr val="dk1"/>
                </a:solidFill>
                <a:latin typeface="Jomhuria"/>
                <a:ea typeface="Jomhuria"/>
                <a:cs typeface="Jomhuria"/>
                <a:sym typeface="Jomhuria"/>
              </a:defRPr>
            </a:lvl5pPr>
            <a:lvl6pPr lvl="5" marR="0" rtl="0" algn="l">
              <a:lnSpc>
                <a:spcPct val="100000"/>
              </a:lnSpc>
              <a:spcBef>
                <a:spcPts val="0"/>
              </a:spcBef>
              <a:spcAft>
                <a:spcPts val="0"/>
              </a:spcAft>
              <a:buClr>
                <a:schemeClr val="dk1"/>
              </a:buClr>
              <a:buSzPts val="6500"/>
              <a:buFont typeface="Jomhuria"/>
              <a:buNone/>
              <a:defRPr b="0" i="0" sz="6500" u="none" cap="none" strike="noStrike">
                <a:solidFill>
                  <a:schemeClr val="dk1"/>
                </a:solidFill>
                <a:latin typeface="Jomhuria"/>
                <a:ea typeface="Jomhuria"/>
                <a:cs typeface="Jomhuria"/>
                <a:sym typeface="Jomhuria"/>
              </a:defRPr>
            </a:lvl6pPr>
            <a:lvl7pPr lvl="6" marR="0" rtl="0" algn="l">
              <a:lnSpc>
                <a:spcPct val="100000"/>
              </a:lnSpc>
              <a:spcBef>
                <a:spcPts val="0"/>
              </a:spcBef>
              <a:spcAft>
                <a:spcPts val="0"/>
              </a:spcAft>
              <a:buClr>
                <a:schemeClr val="dk1"/>
              </a:buClr>
              <a:buSzPts val="6500"/>
              <a:buFont typeface="Jomhuria"/>
              <a:buNone/>
              <a:defRPr b="0" i="0" sz="6500" u="none" cap="none" strike="noStrike">
                <a:solidFill>
                  <a:schemeClr val="dk1"/>
                </a:solidFill>
                <a:latin typeface="Jomhuria"/>
                <a:ea typeface="Jomhuria"/>
                <a:cs typeface="Jomhuria"/>
                <a:sym typeface="Jomhuria"/>
              </a:defRPr>
            </a:lvl7pPr>
            <a:lvl8pPr lvl="7" marR="0" rtl="0" algn="l">
              <a:lnSpc>
                <a:spcPct val="100000"/>
              </a:lnSpc>
              <a:spcBef>
                <a:spcPts val="0"/>
              </a:spcBef>
              <a:spcAft>
                <a:spcPts val="0"/>
              </a:spcAft>
              <a:buClr>
                <a:schemeClr val="dk1"/>
              </a:buClr>
              <a:buSzPts val="6500"/>
              <a:buFont typeface="Jomhuria"/>
              <a:buNone/>
              <a:defRPr b="0" i="0" sz="6500" u="none" cap="none" strike="noStrike">
                <a:solidFill>
                  <a:schemeClr val="dk1"/>
                </a:solidFill>
                <a:latin typeface="Jomhuria"/>
                <a:ea typeface="Jomhuria"/>
                <a:cs typeface="Jomhuria"/>
                <a:sym typeface="Jomhuria"/>
              </a:defRPr>
            </a:lvl8pPr>
            <a:lvl9pPr lvl="8" marR="0" rtl="0" algn="l">
              <a:lnSpc>
                <a:spcPct val="100000"/>
              </a:lnSpc>
              <a:spcBef>
                <a:spcPts val="0"/>
              </a:spcBef>
              <a:spcAft>
                <a:spcPts val="0"/>
              </a:spcAft>
              <a:buClr>
                <a:schemeClr val="dk1"/>
              </a:buClr>
              <a:buSzPts val="6500"/>
              <a:buFont typeface="Jomhuria"/>
              <a:buNone/>
              <a:defRPr b="0" i="0" sz="6500" u="none" cap="none" strike="noStrike">
                <a:solidFill>
                  <a:schemeClr val="dk1"/>
                </a:solidFill>
                <a:latin typeface="Jomhuria"/>
                <a:ea typeface="Jomhuria"/>
                <a:cs typeface="Jomhuria"/>
                <a:sym typeface="Jomhuria"/>
              </a:defRPr>
            </a:lvl9pPr>
          </a:lstStyle>
          <a:p/>
        </p:txBody>
      </p:sp>
      <p:sp>
        <p:nvSpPr>
          <p:cNvPr id="7" name="Google Shape;7;p54"/>
          <p:cNvSpPr txBox="1"/>
          <p:nvPr>
            <p:ph idx="1" type="body"/>
          </p:nvPr>
        </p:nvSpPr>
        <p:spPr>
          <a:xfrm>
            <a:off x="720000" y="1305600"/>
            <a:ext cx="7704000" cy="32979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Roboto Mono"/>
              <a:buChar char="●"/>
              <a:defRPr b="0" i="0" sz="1400" u="none" cap="none" strike="noStrike">
                <a:solidFill>
                  <a:srgbClr val="000000"/>
                </a:solidFill>
                <a:latin typeface="Roboto Mono"/>
                <a:ea typeface="Roboto Mono"/>
                <a:cs typeface="Roboto Mono"/>
                <a:sym typeface="Roboto Mono"/>
              </a:defRPr>
            </a:lvl1pPr>
            <a:lvl2pPr indent="-317500" lvl="1" marL="914400" marR="0" rtl="0" algn="l">
              <a:lnSpc>
                <a:spcPct val="100000"/>
              </a:lnSpc>
              <a:spcBef>
                <a:spcPts val="0"/>
              </a:spcBef>
              <a:spcAft>
                <a:spcPts val="0"/>
              </a:spcAft>
              <a:buClr>
                <a:srgbClr val="000000"/>
              </a:buClr>
              <a:buSzPts val="1400"/>
              <a:buFont typeface="Roboto Mono"/>
              <a:buChar char="○"/>
              <a:defRPr b="0" i="0" sz="1400" u="none" cap="none" strike="noStrike">
                <a:solidFill>
                  <a:srgbClr val="000000"/>
                </a:solidFill>
                <a:latin typeface="Roboto Mono"/>
                <a:ea typeface="Roboto Mono"/>
                <a:cs typeface="Roboto Mono"/>
                <a:sym typeface="Roboto Mono"/>
              </a:defRPr>
            </a:lvl2pPr>
            <a:lvl3pPr indent="-317500" lvl="2" marL="1371600" marR="0" rtl="0" algn="l">
              <a:lnSpc>
                <a:spcPct val="100000"/>
              </a:lnSpc>
              <a:spcBef>
                <a:spcPts val="0"/>
              </a:spcBef>
              <a:spcAft>
                <a:spcPts val="0"/>
              </a:spcAft>
              <a:buClr>
                <a:srgbClr val="000000"/>
              </a:buClr>
              <a:buSzPts val="1400"/>
              <a:buFont typeface="Roboto Mono"/>
              <a:buChar char="■"/>
              <a:defRPr b="0" i="0" sz="1400" u="none" cap="none" strike="noStrike">
                <a:solidFill>
                  <a:srgbClr val="000000"/>
                </a:solidFill>
                <a:latin typeface="Roboto Mono"/>
                <a:ea typeface="Roboto Mono"/>
                <a:cs typeface="Roboto Mono"/>
                <a:sym typeface="Roboto Mono"/>
              </a:defRPr>
            </a:lvl3pPr>
            <a:lvl4pPr indent="-317500" lvl="3" marL="1828800" marR="0" rtl="0" algn="l">
              <a:lnSpc>
                <a:spcPct val="100000"/>
              </a:lnSpc>
              <a:spcBef>
                <a:spcPts val="0"/>
              </a:spcBef>
              <a:spcAft>
                <a:spcPts val="0"/>
              </a:spcAft>
              <a:buClr>
                <a:srgbClr val="000000"/>
              </a:buClr>
              <a:buSzPts val="1400"/>
              <a:buFont typeface="Roboto Mono"/>
              <a:buChar char="●"/>
              <a:defRPr b="0" i="0" sz="1400" u="none" cap="none" strike="noStrike">
                <a:solidFill>
                  <a:srgbClr val="000000"/>
                </a:solidFill>
                <a:latin typeface="Roboto Mono"/>
                <a:ea typeface="Roboto Mono"/>
                <a:cs typeface="Roboto Mono"/>
                <a:sym typeface="Roboto Mono"/>
              </a:defRPr>
            </a:lvl4pPr>
            <a:lvl5pPr indent="-317500" lvl="4" marL="2286000" marR="0" rtl="0" algn="l">
              <a:lnSpc>
                <a:spcPct val="100000"/>
              </a:lnSpc>
              <a:spcBef>
                <a:spcPts val="0"/>
              </a:spcBef>
              <a:spcAft>
                <a:spcPts val="0"/>
              </a:spcAft>
              <a:buClr>
                <a:srgbClr val="000000"/>
              </a:buClr>
              <a:buSzPts val="1400"/>
              <a:buFont typeface="Roboto Mono"/>
              <a:buChar char="○"/>
              <a:defRPr b="0" i="0" sz="1400" u="none" cap="none" strike="noStrike">
                <a:solidFill>
                  <a:srgbClr val="000000"/>
                </a:solidFill>
                <a:latin typeface="Roboto Mono"/>
                <a:ea typeface="Roboto Mono"/>
                <a:cs typeface="Roboto Mono"/>
                <a:sym typeface="Roboto Mono"/>
              </a:defRPr>
            </a:lvl5pPr>
            <a:lvl6pPr indent="-317500" lvl="5" marL="2743200" marR="0" rtl="0" algn="l">
              <a:lnSpc>
                <a:spcPct val="100000"/>
              </a:lnSpc>
              <a:spcBef>
                <a:spcPts val="0"/>
              </a:spcBef>
              <a:spcAft>
                <a:spcPts val="0"/>
              </a:spcAft>
              <a:buClr>
                <a:srgbClr val="000000"/>
              </a:buClr>
              <a:buSzPts val="1400"/>
              <a:buFont typeface="Roboto Mono"/>
              <a:buChar char="■"/>
              <a:defRPr b="0" i="0" sz="1400" u="none" cap="none" strike="noStrike">
                <a:solidFill>
                  <a:srgbClr val="000000"/>
                </a:solidFill>
                <a:latin typeface="Roboto Mono"/>
                <a:ea typeface="Roboto Mono"/>
                <a:cs typeface="Roboto Mono"/>
                <a:sym typeface="Roboto Mono"/>
              </a:defRPr>
            </a:lvl6pPr>
            <a:lvl7pPr indent="-317500" lvl="6" marL="3200400" marR="0" rtl="0" algn="l">
              <a:lnSpc>
                <a:spcPct val="100000"/>
              </a:lnSpc>
              <a:spcBef>
                <a:spcPts val="0"/>
              </a:spcBef>
              <a:spcAft>
                <a:spcPts val="0"/>
              </a:spcAft>
              <a:buClr>
                <a:srgbClr val="000000"/>
              </a:buClr>
              <a:buSzPts val="1400"/>
              <a:buFont typeface="Roboto Mono"/>
              <a:buChar char="●"/>
              <a:defRPr b="0" i="0" sz="1400" u="none" cap="none" strike="noStrike">
                <a:solidFill>
                  <a:srgbClr val="000000"/>
                </a:solidFill>
                <a:latin typeface="Roboto Mono"/>
                <a:ea typeface="Roboto Mono"/>
                <a:cs typeface="Roboto Mono"/>
                <a:sym typeface="Roboto Mono"/>
              </a:defRPr>
            </a:lvl7pPr>
            <a:lvl8pPr indent="-317500" lvl="7" marL="3657600" marR="0" rtl="0" algn="l">
              <a:lnSpc>
                <a:spcPct val="100000"/>
              </a:lnSpc>
              <a:spcBef>
                <a:spcPts val="0"/>
              </a:spcBef>
              <a:spcAft>
                <a:spcPts val="0"/>
              </a:spcAft>
              <a:buClr>
                <a:srgbClr val="000000"/>
              </a:buClr>
              <a:buSzPts val="1400"/>
              <a:buFont typeface="Roboto Mono"/>
              <a:buChar char="○"/>
              <a:defRPr b="0" i="0" sz="1400" u="none" cap="none" strike="noStrike">
                <a:solidFill>
                  <a:srgbClr val="000000"/>
                </a:solidFill>
                <a:latin typeface="Roboto Mono"/>
                <a:ea typeface="Roboto Mono"/>
                <a:cs typeface="Roboto Mono"/>
                <a:sym typeface="Roboto Mono"/>
              </a:defRPr>
            </a:lvl8pPr>
            <a:lvl9pPr indent="-317500" lvl="8" marL="4114800" marR="0" rtl="0" algn="l">
              <a:lnSpc>
                <a:spcPct val="100000"/>
              </a:lnSpc>
              <a:spcBef>
                <a:spcPts val="0"/>
              </a:spcBef>
              <a:spcAft>
                <a:spcPts val="0"/>
              </a:spcAft>
              <a:buClr>
                <a:srgbClr val="000000"/>
              </a:buClr>
              <a:buSzPts val="1400"/>
              <a:buFont typeface="Roboto Mono"/>
              <a:buChar char="■"/>
              <a:defRPr b="0" i="0" sz="1400" u="none" cap="none" strike="noStrike">
                <a:solidFill>
                  <a:srgbClr val="000000"/>
                </a:solidFill>
                <a:latin typeface="Roboto Mono"/>
                <a:ea typeface="Roboto Mono"/>
                <a:cs typeface="Roboto Mono"/>
                <a:sym typeface="Roboto Mon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2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20.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16.jp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2a32a8ee244_2_28"/>
          <p:cNvSpPr txBox="1"/>
          <p:nvPr>
            <p:ph type="ctrTitle"/>
          </p:nvPr>
        </p:nvSpPr>
        <p:spPr>
          <a:xfrm>
            <a:off x="268400" y="-189875"/>
            <a:ext cx="5043000" cy="402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A700"/>
                </a:solidFill>
              </a:rPr>
              <a:t>BREWED </a:t>
            </a:r>
            <a:r>
              <a:rPr lang="en">
                <a:solidFill>
                  <a:srgbClr val="FFFFFF"/>
                </a:solidFill>
              </a:rPr>
              <a:t>AWAKENING</a:t>
            </a:r>
            <a:endParaRPr/>
          </a:p>
        </p:txBody>
      </p:sp>
      <p:pic>
        <p:nvPicPr>
          <p:cNvPr id="156" name="Google Shape;156;g2a32a8ee244_2_28"/>
          <p:cNvPicPr preferRelativeResize="0"/>
          <p:nvPr/>
        </p:nvPicPr>
        <p:blipFill>
          <a:blip r:embed="rId3">
            <a:alphaModFix/>
          </a:blip>
          <a:stretch>
            <a:fillRect/>
          </a:stretch>
        </p:blipFill>
        <p:spPr>
          <a:xfrm>
            <a:off x="5311400" y="152400"/>
            <a:ext cx="3646225" cy="4838701"/>
          </a:xfrm>
          <a:prstGeom prst="rect">
            <a:avLst/>
          </a:prstGeom>
          <a:noFill/>
          <a:ln>
            <a:noFill/>
          </a:ln>
        </p:spPr>
      </p:pic>
      <p:grpSp>
        <p:nvGrpSpPr>
          <p:cNvPr id="157" name="Google Shape;157;g2a32a8ee244_2_28"/>
          <p:cNvGrpSpPr/>
          <p:nvPr/>
        </p:nvGrpSpPr>
        <p:grpSpPr>
          <a:xfrm>
            <a:off x="5219669" y="152402"/>
            <a:ext cx="2246374" cy="1567648"/>
            <a:chOff x="4465900" y="540000"/>
            <a:chExt cx="2402026" cy="1676450"/>
          </a:xfrm>
        </p:grpSpPr>
        <p:sp>
          <p:nvSpPr>
            <p:cNvPr id="158" name="Google Shape;158;g2a32a8ee244_2_28"/>
            <p:cNvSpPr/>
            <p:nvPr/>
          </p:nvSpPr>
          <p:spPr>
            <a:xfrm>
              <a:off x="4465900" y="540000"/>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159" name="Google Shape;159;g2a32a8ee244_2_28"/>
            <p:cNvSpPr/>
            <p:nvPr/>
          </p:nvSpPr>
          <p:spPr>
            <a:xfrm>
              <a:off x="4465900" y="1116285"/>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160" name="Google Shape;160;g2a32a8ee244_2_28"/>
            <p:cNvSpPr/>
            <p:nvPr/>
          </p:nvSpPr>
          <p:spPr>
            <a:xfrm>
              <a:off x="4465900" y="1692571"/>
              <a:ext cx="2402026" cy="523879"/>
            </a:xfrm>
            <a:prstGeom prst="rect">
              <a:avLst/>
            </a:prstGeom>
          </p:spPr>
          <p:txBody>
            <a:bodyPr>
              <a:prstTxWarp prst="textPlain"/>
            </a:bodyPr>
            <a:lstStyle/>
            <a:p>
              <a:pPr lvl="0" algn="ctr"/>
              <a:r>
                <a:rPr b="0" i="0">
                  <a:ln cap="flat" cmpd="sng" w="9525">
                    <a:solidFill>
                      <a:srgbClr val="FFFFFF"/>
                    </a:solidFill>
                    <a:prstDash val="solid"/>
                    <a:round/>
                    <a:headEnd len="sm" w="sm" type="none"/>
                    <a:tailEnd len="sm" w="sm" type="none"/>
                  </a:ln>
                  <a:noFill/>
                  <a:latin typeface="Jomhuria"/>
                </a:rPr>
                <a:t>CHEERS!</a:t>
              </a: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2a246afe2b5_0_34"/>
          <p:cNvSpPr txBox="1"/>
          <p:nvPr>
            <p:ph idx="1" type="body"/>
          </p:nvPr>
        </p:nvSpPr>
        <p:spPr>
          <a:xfrm>
            <a:off x="720000" y="1305600"/>
            <a:ext cx="7704000" cy="3297900"/>
          </a:xfrm>
          <a:prstGeom prst="rect">
            <a:avLst/>
          </a:prstGeom>
          <a:noFill/>
          <a:ln>
            <a:noFill/>
          </a:ln>
        </p:spPr>
        <p:txBody>
          <a:bodyPr anchorCtr="0" anchor="ctr" bIns="36000" lIns="36000" spcFirstLastPara="1" rIns="36000" wrap="square" tIns="36000">
            <a:noAutofit/>
          </a:bodyPr>
          <a:lstStyle/>
          <a:p>
            <a:pPr indent="-336550" lvl="0" marL="457200" rtl="0" algn="l">
              <a:lnSpc>
                <a:spcPct val="100000"/>
              </a:lnSpc>
              <a:spcBef>
                <a:spcPts val="0"/>
              </a:spcBef>
              <a:spcAft>
                <a:spcPts val="0"/>
              </a:spcAft>
              <a:buSzPts val="1700"/>
              <a:buChar char="❏"/>
            </a:pPr>
            <a:r>
              <a:rPr lang="en" sz="1700"/>
              <a:t>Check for </a:t>
            </a:r>
            <a:r>
              <a:rPr lang="en" sz="1700">
                <a:solidFill>
                  <a:schemeClr val="dk2"/>
                </a:solidFill>
              </a:rPr>
              <a:t>null values</a:t>
            </a:r>
            <a:endParaRPr sz="1700">
              <a:solidFill>
                <a:schemeClr val="dk2"/>
              </a:solidFill>
            </a:endParaRPr>
          </a:p>
          <a:p>
            <a:pPr indent="-336550" lvl="0" marL="457200" rtl="0" algn="l">
              <a:lnSpc>
                <a:spcPct val="100000"/>
              </a:lnSpc>
              <a:spcBef>
                <a:spcPts val="0"/>
              </a:spcBef>
              <a:spcAft>
                <a:spcPts val="0"/>
              </a:spcAft>
              <a:buSzPts val="1700"/>
              <a:buChar char="❏"/>
            </a:pPr>
            <a:r>
              <a:rPr lang="en" sz="1700"/>
              <a:t>Treat </a:t>
            </a:r>
            <a:r>
              <a:rPr lang="en" sz="1700">
                <a:solidFill>
                  <a:schemeClr val="dk2"/>
                </a:solidFill>
              </a:rPr>
              <a:t>missing values</a:t>
            </a:r>
            <a:endParaRPr sz="1700">
              <a:solidFill>
                <a:schemeClr val="dk2"/>
              </a:solidFill>
            </a:endParaRPr>
          </a:p>
          <a:p>
            <a:pPr indent="-336550" lvl="0" marL="914400" rtl="0" algn="l">
              <a:lnSpc>
                <a:spcPct val="100000"/>
              </a:lnSpc>
              <a:spcBef>
                <a:spcPts val="0"/>
              </a:spcBef>
              <a:spcAft>
                <a:spcPts val="0"/>
              </a:spcAft>
              <a:buSzPts val="1700"/>
              <a:buChar char="●"/>
            </a:pPr>
            <a:r>
              <a:rPr lang="en" sz="1700"/>
              <a:t>Replacing missing 'brewery_name' and 'review_profilename' values with 'unknown'</a:t>
            </a:r>
            <a:endParaRPr sz="1700"/>
          </a:p>
          <a:p>
            <a:pPr indent="-336550" lvl="0" marL="914400" rtl="0" algn="l">
              <a:lnSpc>
                <a:spcPct val="100000"/>
              </a:lnSpc>
              <a:spcBef>
                <a:spcPts val="0"/>
              </a:spcBef>
              <a:spcAft>
                <a:spcPts val="0"/>
              </a:spcAft>
              <a:buSzPts val="1700"/>
              <a:buChar char="●"/>
            </a:pPr>
            <a:r>
              <a:rPr lang="en" sz="1700"/>
              <a:t>Imputing for null values in 'beer_abv'</a:t>
            </a:r>
            <a:endParaRPr sz="1700"/>
          </a:p>
          <a:p>
            <a:pPr indent="-336550" lvl="0" marL="457200" rtl="0" algn="l">
              <a:lnSpc>
                <a:spcPct val="100000"/>
              </a:lnSpc>
              <a:spcBef>
                <a:spcPts val="0"/>
              </a:spcBef>
              <a:spcAft>
                <a:spcPts val="0"/>
              </a:spcAft>
              <a:buSzPts val="1700"/>
              <a:buChar char="❏"/>
            </a:pPr>
            <a:r>
              <a:rPr lang="en" sz="1700"/>
              <a:t>Correct the </a:t>
            </a:r>
            <a:r>
              <a:rPr lang="en" sz="1700">
                <a:solidFill>
                  <a:schemeClr val="dk2"/>
                </a:solidFill>
              </a:rPr>
              <a:t>data type</a:t>
            </a:r>
            <a:r>
              <a:rPr lang="en" sz="1700"/>
              <a:t> and </a:t>
            </a:r>
            <a:r>
              <a:rPr lang="en" sz="1700">
                <a:solidFill>
                  <a:schemeClr val="dk2"/>
                </a:solidFill>
              </a:rPr>
              <a:t>format</a:t>
            </a:r>
            <a:r>
              <a:rPr lang="en" sz="1700"/>
              <a:t> of 'review_time' column</a:t>
            </a:r>
            <a:endParaRPr sz="1700"/>
          </a:p>
          <a:p>
            <a:pPr indent="-336550" lvl="0" marL="457200" rtl="0" algn="l">
              <a:lnSpc>
                <a:spcPct val="100000"/>
              </a:lnSpc>
              <a:spcBef>
                <a:spcPts val="0"/>
              </a:spcBef>
              <a:spcAft>
                <a:spcPts val="0"/>
              </a:spcAft>
              <a:buSzPts val="1700"/>
              <a:buChar char="❏"/>
            </a:pPr>
            <a:r>
              <a:rPr lang="en" sz="1700"/>
              <a:t>Handle </a:t>
            </a:r>
            <a:r>
              <a:rPr lang="en" sz="1700">
                <a:solidFill>
                  <a:schemeClr val="dk2"/>
                </a:solidFill>
              </a:rPr>
              <a:t>duplicate</a:t>
            </a:r>
            <a:r>
              <a:rPr lang="en" sz="1700"/>
              <a:t> reviews</a:t>
            </a:r>
            <a:endParaRPr sz="1700"/>
          </a:p>
          <a:p>
            <a:pPr indent="-336550" lvl="0" marL="914400" rtl="0" algn="l">
              <a:lnSpc>
                <a:spcPct val="100000"/>
              </a:lnSpc>
              <a:spcBef>
                <a:spcPts val="0"/>
              </a:spcBef>
              <a:spcAft>
                <a:spcPts val="0"/>
              </a:spcAft>
              <a:buSzPts val="1700"/>
              <a:buChar char="●"/>
            </a:pPr>
            <a:r>
              <a:rPr lang="en" sz="1700"/>
              <a:t>Take the latest review made by that person which would reflect their most recent take on the beer</a:t>
            </a:r>
            <a:endParaRPr sz="2100"/>
          </a:p>
        </p:txBody>
      </p:sp>
      <p:sp>
        <p:nvSpPr>
          <p:cNvPr id="272" name="Google Shape;272;g2a246afe2b5_0_34"/>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solidFill>
                  <a:schemeClr val="accent2"/>
                </a:solidFill>
              </a:rPr>
              <a:t>2.1</a:t>
            </a:r>
            <a:r>
              <a:rPr lang="en">
                <a:solidFill>
                  <a:schemeClr val="lt1"/>
                </a:solidFill>
              </a:rPr>
              <a:t> </a:t>
            </a:r>
            <a:r>
              <a:rPr lang="en">
                <a:solidFill>
                  <a:schemeClr val="lt1"/>
                </a:solidFill>
              </a:rPr>
              <a:t>Data Cleaning</a:t>
            </a:r>
            <a:endParaRPr>
              <a:solidFill>
                <a:schemeClr val="lt1"/>
              </a:solidFill>
            </a:endParaRPr>
          </a:p>
        </p:txBody>
      </p:sp>
      <p:grpSp>
        <p:nvGrpSpPr>
          <p:cNvPr id="273" name="Google Shape;273;g2a246afe2b5_0_34"/>
          <p:cNvGrpSpPr/>
          <p:nvPr/>
        </p:nvGrpSpPr>
        <p:grpSpPr>
          <a:xfrm>
            <a:off x="6594619" y="348577"/>
            <a:ext cx="2246374" cy="1567648"/>
            <a:chOff x="4465900" y="540000"/>
            <a:chExt cx="2402026" cy="1676450"/>
          </a:xfrm>
        </p:grpSpPr>
        <p:sp>
          <p:nvSpPr>
            <p:cNvPr id="274" name="Google Shape;274;g2a246afe2b5_0_34"/>
            <p:cNvSpPr/>
            <p:nvPr/>
          </p:nvSpPr>
          <p:spPr>
            <a:xfrm>
              <a:off x="4465900" y="540000"/>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75" name="Google Shape;275;g2a246afe2b5_0_34"/>
            <p:cNvSpPr/>
            <p:nvPr/>
          </p:nvSpPr>
          <p:spPr>
            <a:xfrm>
              <a:off x="4465900" y="1116285"/>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76" name="Google Shape;276;g2a246afe2b5_0_34"/>
            <p:cNvSpPr/>
            <p:nvPr/>
          </p:nvSpPr>
          <p:spPr>
            <a:xfrm>
              <a:off x="4465900" y="1692571"/>
              <a:ext cx="2402026" cy="523879"/>
            </a:xfrm>
            <a:prstGeom prst="rect">
              <a:avLst/>
            </a:prstGeom>
          </p:spPr>
          <p:txBody>
            <a:bodyPr>
              <a:prstTxWarp prst="textPlain"/>
            </a:bodyPr>
            <a:lstStyle/>
            <a:p>
              <a:pPr lvl="0" algn="ctr"/>
              <a:r>
                <a:rPr b="0" i="0">
                  <a:ln cap="flat" cmpd="sng" w="9525">
                    <a:solidFill>
                      <a:srgbClr val="FFFFFF"/>
                    </a:solidFill>
                    <a:prstDash val="solid"/>
                    <a:round/>
                    <a:headEnd len="sm" w="sm" type="none"/>
                    <a:tailEnd len="sm" w="sm" type="none"/>
                  </a:ln>
                  <a:noFill/>
                  <a:latin typeface="Jomhuria"/>
                </a:rPr>
                <a:t>CHEERS!</a:t>
              </a: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2a2a85a3059_1_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rPr>
              <a:t>2.2</a:t>
            </a:r>
            <a:r>
              <a:rPr lang="en"/>
              <a:t> Processing for Clustering</a:t>
            </a:r>
            <a:endParaRPr>
              <a:solidFill>
                <a:schemeClr val="lt1"/>
              </a:solidFill>
            </a:endParaRPr>
          </a:p>
        </p:txBody>
      </p:sp>
      <p:sp>
        <p:nvSpPr>
          <p:cNvPr id="282" name="Google Shape;282;g2a2a85a3059_1_1"/>
          <p:cNvSpPr txBox="1"/>
          <p:nvPr>
            <p:ph idx="1" type="subTitle"/>
          </p:nvPr>
        </p:nvSpPr>
        <p:spPr>
          <a:xfrm>
            <a:off x="889200" y="1587400"/>
            <a:ext cx="2086800" cy="4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283" name="Google Shape;283;g2a2a85a3059_1_1"/>
          <p:cNvSpPr txBox="1"/>
          <p:nvPr>
            <p:ph idx="2" type="subTitle"/>
          </p:nvPr>
        </p:nvSpPr>
        <p:spPr>
          <a:xfrm>
            <a:off x="889200" y="2076900"/>
            <a:ext cx="2086800" cy="104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Label encoding the categorical variables</a:t>
            </a:r>
            <a:endParaRPr/>
          </a:p>
        </p:txBody>
      </p:sp>
      <p:sp>
        <p:nvSpPr>
          <p:cNvPr id="284" name="Google Shape;284;g2a2a85a3059_1_1"/>
          <p:cNvSpPr txBox="1"/>
          <p:nvPr>
            <p:ph idx="3" type="subTitle"/>
          </p:nvPr>
        </p:nvSpPr>
        <p:spPr>
          <a:xfrm>
            <a:off x="3528600" y="1587400"/>
            <a:ext cx="2086800" cy="4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285" name="Google Shape;285;g2a2a85a3059_1_1"/>
          <p:cNvSpPr txBox="1"/>
          <p:nvPr>
            <p:ph idx="4" type="subTitle"/>
          </p:nvPr>
        </p:nvSpPr>
        <p:spPr>
          <a:xfrm>
            <a:off x="3528600" y="2076900"/>
            <a:ext cx="2086800" cy="104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Scaling numerical features</a:t>
            </a:r>
            <a:endParaRPr/>
          </a:p>
        </p:txBody>
      </p:sp>
      <p:sp>
        <p:nvSpPr>
          <p:cNvPr id="286" name="Google Shape;286;g2a2a85a3059_1_1"/>
          <p:cNvSpPr txBox="1"/>
          <p:nvPr>
            <p:ph idx="5" type="subTitle"/>
          </p:nvPr>
        </p:nvSpPr>
        <p:spPr>
          <a:xfrm>
            <a:off x="6168000" y="1587400"/>
            <a:ext cx="2086800" cy="4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287" name="Google Shape;287;g2a2a85a3059_1_1"/>
          <p:cNvSpPr txBox="1"/>
          <p:nvPr>
            <p:ph idx="6" type="subTitle"/>
          </p:nvPr>
        </p:nvSpPr>
        <p:spPr>
          <a:xfrm>
            <a:off x="6168000" y="2076900"/>
            <a:ext cx="2086800" cy="104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Determine number of clusters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2a2a85a3059_5_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Classifications</a:t>
            </a:r>
            <a:endParaRPr/>
          </a:p>
        </p:txBody>
      </p:sp>
      <p:sp>
        <p:nvSpPr>
          <p:cNvPr id="293" name="Google Shape;293;g2a2a85a3059_5_6"/>
          <p:cNvSpPr txBox="1"/>
          <p:nvPr/>
        </p:nvSpPr>
        <p:spPr>
          <a:xfrm>
            <a:off x="893550" y="1250975"/>
            <a:ext cx="7773900" cy="355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Roboto Mono"/>
                <a:ea typeface="Roboto Mono"/>
                <a:cs typeface="Roboto Mono"/>
                <a:sym typeface="Roboto Mono"/>
              </a:rPr>
              <a:t>Quality of a beer:</a:t>
            </a:r>
            <a:endParaRPr sz="1600">
              <a:solidFill>
                <a:schemeClr val="dk2"/>
              </a:solidFill>
              <a:latin typeface="Roboto Mono"/>
              <a:ea typeface="Roboto Mono"/>
              <a:cs typeface="Roboto Mono"/>
              <a:sym typeface="Roboto Mono"/>
            </a:endParaRPr>
          </a:p>
          <a:p>
            <a:pPr indent="-330200" lvl="0" marL="457200" rtl="0" algn="l">
              <a:spcBef>
                <a:spcPts val="0"/>
              </a:spcBef>
              <a:spcAft>
                <a:spcPts val="0"/>
              </a:spcAft>
              <a:buClr>
                <a:schemeClr val="lt1"/>
              </a:buClr>
              <a:buSzPts val="1600"/>
              <a:buFont typeface="Roboto Mono"/>
              <a:buChar char="-"/>
            </a:pPr>
            <a:r>
              <a:rPr lang="en" sz="1600">
                <a:solidFill>
                  <a:schemeClr val="lt1"/>
                </a:solidFill>
                <a:latin typeface="Roboto Mono"/>
                <a:ea typeface="Roboto Mono"/>
                <a:cs typeface="Roboto Mono"/>
                <a:sym typeface="Roboto Mono"/>
              </a:rPr>
              <a:t>Poor: Ratings below 3</a:t>
            </a:r>
            <a:endParaRPr sz="1600">
              <a:solidFill>
                <a:schemeClr val="lt1"/>
              </a:solidFill>
              <a:latin typeface="Roboto Mono"/>
              <a:ea typeface="Roboto Mono"/>
              <a:cs typeface="Roboto Mono"/>
              <a:sym typeface="Roboto Mono"/>
            </a:endParaRPr>
          </a:p>
          <a:p>
            <a:pPr indent="-330200" lvl="0" marL="457200" rtl="0" algn="l">
              <a:spcBef>
                <a:spcPts val="0"/>
              </a:spcBef>
              <a:spcAft>
                <a:spcPts val="0"/>
              </a:spcAft>
              <a:buClr>
                <a:schemeClr val="lt1"/>
              </a:buClr>
              <a:buSzPts val="1600"/>
              <a:buFont typeface="Roboto Mono"/>
              <a:buChar char="-"/>
            </a:pPr>
            <a:r>
              <a:rPr lang="en" sz="1600">
                <a:solidFill>
                  <a:schemeClr val="lt1"/>
                </a:solidFill>
                <a:latin typeface="Roboto Mono"/>
                <a:ea typeface="Roboto Mono"/>
                <a:cs typeface="Roboto Mono"/>
                <a:sym typeface="Roboto Mono"/>
              </a:rPr>
              <a:t>Decent: Ratings between 3 and 4</a:t>
            </a:r>
            <a:endParaRPr sz="1600">
              <a:solidFill>
                <a:schemeClr val="lt1"/>
              </a:solidFill>
              <a:latin typeface="Roboto Mono"/>
              <a:ea typeface="Roboto Mono"/>
              <a:cs typeface="Roboto Mono"/>
              <a:sym typeface="Roboto Mono"/>
            </a:endParaRPr>
          </a:p>
          <a:p>
            <a:pPr indent="-330200" lvl="0" marL="457200" rtl="0" algn="l">
              <a:spcBef>
                <a:spcPts val="0"/>
              </a:spcBef>
              <a:spcAft>
                <a:spcPts val="0"/>
              </a:spcAft>
              <a:buClr>
                <a:schemeClr val="lt1"/>
              </a:buClr>
              <a:buSzPts val="1600"/>
              <a:buFont typeface="Roboto Mono"/>
              <a:buChar char="-"/>
            </a:pPr>
            <a:r>
              <a:rPr lang="en" sz="1600">
                <a:solidFill>
                  <a:schemeClr val="lt1"/>
                </a:solidFill>
                <a:latin typeface="Roboto Mono"/>
                <a:ea typeface="Roboto Mono"/>
                <a:cs typeface="Roboto Mono"/>
                <a:sym typeface="Roboto Mono"/>
              </a:rPr>
              <a:t>Good: Ratings between 4 and 4.5</a:t>
            </a:r>
            <a:endParaRPr sz="1600">
              <a:solidFill>
                <a:schemeClr val="lt1"/>
              </a:solidFill>
              <a:latin typeface="Roboto Mono"/>
              <a:ea typeface="Roboto Mono"/>
              <a:cs typeface="Roboto Mono"/>
              <a:sym typeface="Roboto Mono"/>
            </a:endParaRPr>
          </a:p>
          <a:p>
            <a:pPr indent="-330200" lvl="0" marL="457200" rtl="0" algn="l">
              <a:spcBef>
                <a:spcPts val="0"/>
              </a:spcBef>
              <a:spcAft>
                <a:spcPts val="0"/>
              </a:spcAft>
              <a:buClr>
                <a:schemeClr val="lt1"/>
              </a:buClr>
              <a:buSzPts val="1600"/>
              <a:buFont typeface="Roboto Mono"/>
              <a:buChar char="-"/>
            </a:pPr>
            <a:r>
              <a:rPr lang="en" sz="1600">
                <a:solidFill>
                  <a:schemeClr val="lt1"/>
                </a:solidFill>
                <a:latin typeface="Roboto Mono"/>
                <a:ea typeface="Roboto Mono"/>
                <a:cs typeface="Roboto Mono"/>
                <a:sym typeface="Roboto Mono"/>
              </a:rPr>
              <a:t>Best: Ratings of 4.5 and above</a:t>
            </a:r>
            <a:endParaRPr sz="1600">
              <a:solidFill>
                <a:schemeClr val="lt1"/>
              </a:solidFill>
              <a:latin typeface="Roboto Mono"/>
              <a:ea typeface="Roboto Mono"/>
              <a:cs typeface="Roboto Mono"/>
              <a:sym typeface="Roboto Mono"/>
            </a:endParaRPr>
          </a:p>
          <a:p>
            <a:pPr indent="0" lvl="0" marL="0" rtl="0" algn="l">
              <a:spcBef>
                <a:spcPts val="0"/>
              </a:spcBef>
              <a:spcAft>
                <a:spcPts val="0"/>
              </a:spcAft>
              <a:buNone/>
            </a:pPr>
            <a:r>
              <a:t/>
            </a:r>
            <a:endParaRPr sz="1600">
              <a:solidFill>
                <a:schemeClr val="lt1"/>
              </a:solidFill>
              <a:latin typeface="Roboto Mono"/>
              <a:ea typeface="Roboto Mono"/>
              <a:cs typeface="Roboto Mono"/>
              <a:sym typeface="Roboto Mono"/>
            </a:endParaRPr>
          </a:p>
          <a:p>
            <a:pPr indent="0" lvl="0" marL="0" rtl="0" algn="l">
              <a:spcBef>
                <a:spcPts val="0"/>
              </a:spcBef>
              <a:spcAft>
                <a:spcPts val="0"/>
              </a:spcAft>
              <a:buNone/>
            </a:pPr>
            <a:r>
              <a:rPr lang="en" sz="1600">
                <a:solidFill>
                  <a:schemeClr val="dk2"/>
                </a:solidFill>
                <a:latin typeface="Roboto Mono"/>
                <a:ea typeface="Roboto Mono"/>
                <a:cs typeface="Roboto Mono"/>
                <a:sym typeface="Roboto Mono"/>
              </a:rPr>
              <a:t>Alcohol</a:t>
            </a:r>
            <a:r>
              <a:rPr lang="en" sz="1600">
                <a:solidFill>
                  <a:schemeClr val="dk2"/>
                </a:solidFill>
                <a:latin typeface="Roboto Mono"/>
                <a:ea typeface="Roboto Mono"/>
                <a:cs typeface="Roboto Mono"/>
                <a:sym typeface="Roboto Mono"/>
              </a:rPr>
              <a:t> Strength:</a:t>
            </a:r>
            <a:endParaRPr sz="1600">
              <a:solidFill>
                <a:schemeClr val="dk2"/>
              </a:solidFill>
              <a:latin typeface="Roboto Mono"/>
              <a:ea typeface="Roboto Mono"/>
              <a:cs typeface="Roboto Mono"/>
              <a:sym typeface="Roboto Mono"/>
            </a:endParaRPr>
          </a:p>
          <a:p>
            <a:pPr indent="-330200" lvl="0" marL="457200" rtl="0" algn="l">
              <a:spcBef>
                <a:spcPts val="0"/>
              </a:spcBef>
              <a:spcAft>
                <a:spcPts val="0"/>
              </a:spcAft>
              <a:buClr>
                <a:schemeClr val="lt1"/>
              </a:buClr>
              <a:buSzPts val="1600"/>
              <a:buFont typeface="Roboto Mono"/>
              <a:buChar char="-"/>
            </a:pPr>
            <a:r>
              <a:rPr lang="en" sz="1600">
                <a:solidFill>
                  <a:schemeClr val="lt1"/>
                </a:solidFill>
                <a:latin typeface="Roboto Mono"/>
                <a:ea typeface="Roboto Mono"/>
                <a:cs typeface="Roboto Mono"/>
                <a:sym typeface="Roboto Mono"/>
              </a:rPr>
              <a:t>Low: Alcohol by volume (ABV) ranging from 0% to 5%</a:t>
            </a:r>
            <a:endParaRPr sz="1600">
              <a:solidFill>
                <a:schemeClr val="lt1"/>
              </a:solidFill>
              <a:latin typeface="Roboto Mono"/>
              <a:ea typeface="Roboto Mono"/>
              <a:cs typeface="Roboto Mono"/>
              <a:sym typeface="Roboto Mono"/>
            </a:endParaRPr>
          </a:p>
          <a:p>
            <a:pPr indent="-330200" lvl="0" marL="457200" rtl="0" algn="l">
              <a:spcBef>
                <a:spcPts val="0"/>
              </a:spcBef>
              <a:spcAft>
                <a:spcPts val="0"/>
              </a:spcAft>
              <a:buClr>
                <a:schemeClr val="lt1"/>
              </a:buClr>
              <a:buSzPts val="1600"/>
              <a:buFont typeface="Roboto Mono"/>
              <a:buChar char="-"/>
            </a:pPr>
            <a:r>
              <a:rPr lang="en" sz="1600">
                <a:solidFill>
                  <a:schemeClr val="lt1"/>
                </a:solidFill>
                <a:latin typeface="Roboto Mono"/>
                <a:ea typeface="Roboto Mono"/>
                <a:cs typeface="Roboto Mono"/>
                <a:sym typeface="Roboto Mono"/>
              </a:rPr>
              <a:t>Mild: ABV between 5% and 15%</a:t>
            </a:r>
            <a:endParaRPr sz="1600">
              <a:solidFill>
                <a:schemeClr val="lt1"/>
              </a:solidFill>
              <a:latin typeface="Roboto Mono"/>
              <a:ea typeface="Roboto Mono"/>
              <a:cs typeface="Roboto Mono"/>
              <a:sym typeface="Roboto Mono"/>
            </a:endParaRPr>
          </a:p>
          <a:p>
            <a:pPr indent="-330200" lvl="0" marL="457200" rtl="0" algn="l">
              <a:spcBef>
                <a:spcPts val="0"/>
              </a:spcBef>
              <a:spcAft>
                <a:spcPts val="0"/>
              </a:spcAft>
              <a:buClr>
                <a:schemeClr val="lt1"/>
              </a:buClr>
              <a:buSzPts val="1600"/>
              <a:buFont typeface="Roboto Mono"/>
              <a:buChar char="-"/>
            </a:pPr>
            <a:r>
              <a:rPr lang="en" sz="1600">
                <a:solidFill>
                  <a:schemeClr val="lt1"/>
                </a:solidFill>
                <a:latin typeface="Roboto Mono"/>
                <a:ea typeface="Roboto Mono"/>
                <a:cs typeface="Roboto Mono"/>
                <a:sym typeface="Roboto Mono"/>
              </a:rPr>
              <a:t>Strong: ABV between 15% and 30%</a:t>
            </a:r>
            <a:endParaRPr sz="1600">
              <a:solidFill>
                <a:schemeClr val="lt1"/>
              </a:solidFill>
              <a:latin typeface="Roboto Mono"/>
              <a:ea typeface="Roboto Mono"/>
              <a:cs typeface="Roboto Mono"/>
              <a:sym typeface="Roboto Mono"/>
            </a:endParaRPr>
          </a:p>
          <a:p>
            <a:pPr indent="-330200" lvl="0" marL="457200" rtl="0" algn="l">
              <a:spcBef>
                <a:spcPts val="0"/>
              </a:spcBef>
              <a:spcAft>
                <a:spcPts val="0"/>
              </a:spcAft>
              <a:buClr>
                <a:schemeClr val="lt1"/>
              </a:buClr>
              <a:buSzPts val="1600"/>
              <a:buFont typeface="Roboto Mono"/>
              <a:buChar char="-"/>
            </a:pPr>
            <a:r>
              <a:rPr lang="en" sz="1600">
                <a:solidFill>
                  <a:schemeClr val="lt1"/>
                </a:solidFill>
                <a:latin typeface="Roboto Mono"/>
                <a:ea typeface="Roboto Mono"/>
                <a:cs typeface="Roboto Mono"/>
                <a:sym typeface="Roboto Mono"/>
              </a:rPr>
              <a:t>Extreme: ABV of 30% and above</a:t>
            </a:r>
            <a:endParaRPr sz="1600">
              <a:solidFill>
                <a:schemeClr val="lt1"/>
              </a:solidFill>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g2a340faa178_0_3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rPr>
              <a:t>Profiling </a:t>
            </a:r>
            <a:r>
              <a:rPr lang="en"/>
              <a:t>of Clusters</a:t>
            </a:r>
            <a:endParaRPr/>
          </a:p>
        </p:txBody>
      </p:sp>
      <p:sp>
        <p:nvSpPr>
          <p:cNvPr id="299" name="Google Shape;299;g2a340faa178_0_31"/>
          <p:cNvSpPr txBox="1"/>
          <p:nvPr>
            <p:ph idx="1" type="subTitle"/>
          </p:nvPr>
        </p:nvSpPr>
        <p:spPr>
          <a:xfrm>
            <a:off x="4803963" y="1538300"/>
            <a:ext cx="1516800" cy="41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Cluster 2</a:t>
            </a:r>
            <a:endParaRPr/>
          </a:p>
        </p:txBody>
      </p:sp>
      <p:sp>
        <p:nvSpPr>
          <p:cNvPr id="300" name="Google Shape;300;g2a340faa178_0_31"/>
          <p:cNvSpPr txBox="1"/>
          <p:nvPr>
            <p:ph idx="2" type="subTitle"/>
          </p:nvPr>
        </p:nvSpPr>
        <p:spPr>
          <a:xfrm>
            <a:off x="2877425" y="2113950"/>
            <a:ext cx="1531800" cy="257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2nd in overall, appearance, palate, taste scores</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None/>
            </a:pPr>
            <a:r>
              <a:rPr lang="en" sz="1100"/>
              <a:t>2nd in alcohol</a:t>
            </a:r>
            <a:r>
              <a:rPr lang="en" sz="1100"/>
              <a:t> </a:t>
            </a:r>
            <a:r>
              <a:rPr lang="en" sz="1100"/>
              <a:t>by volume %</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Well received by the consumers on average. High proportion of decent beers, brings average score down</a:t>
            </a:r>
            <a:endParaRPr sz="1100"/>
          </a:p>
          <a:p>
            <a:pPr indent="0" lvl="0" marL="0" rtl="0" algn="r">
              <a:spcBef>
                <a:spcPts val="0"/>
              </a:spcBef>
              <a:spcAft>
                <a:spcPts val="0"/>
              </a:spcAft>
              <a:buNone/>
            </a:pPr>
            <a:r>
              <a:t/>
            </a:r>
            <a:endParaRPr sz="1100"/>
          </a:p>
        </p:txBody>
      </p:sp>
      <p:sp>
        <p:nvSpPr>
          <p:cNvPr id="301" name="Google Shape;301;g2a340faa178_0_31"/>
          <p:cNvSpPr txBox="1"/>
          <p:nvPr>
            <p:ph idx="3" type="subTitle"/>
          </p:nvPr>
        </p:nvSpPr>
        <p:spPr>
          <a:xfrm>
            <a:off x="2884925" y="1538300"/>
            <a:ext cx="1516800" cy="41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Cluster 1</a:t>
            </a:r>
            <a:endParaRPr/>
          </a:p>
        </p:txBody>
      </p:sp>
      <p:sp>
        <p:nvSpPr>
          <p:cNvPr id="302" name="Google Shape;302;g2a340faa178_0_31"/>
          <p:cNvSpPr txBox="1"/>
          <p:nvPr>
            <p:ph idx="4" type="subTitle"/>
          </p:nvPr>
        </p:nvSpPr>
        <p:spPr>
          <a:xfrm>
            <a:off x="6730500" y="2113950"/>
            <a:ext cx="1516800" cy="23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1st in overall, appearance, palate, taste scores</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None/>
            </a:pPr>
            <a:r>
              <a:rPr lang="en" sz="1100"/>
              <a:t>1st in alcohol by volume %</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These are beers that were most well received by the consumers on average</a:t>
            </a:r>
            <a:endParaRPr sz="1100"/>
          </a:p>
          <a:p>
            <a:pPr indent="0" lvl="0" marL="0" rtl="0" algn="l">
              <a:spcBef>
                <a:spcPts val="0"/>
              </a:spcBef>
              <a:spcAft>
                <a:spcPts val="0"/>
              </a:spcAft>
              <a:buNone/>
            </a:pPr>
            <a:r>
              <a:t/>
            </a:r>
            <a:endParaRPr sz="700"/>
          </a:p>
        </p:txBody>
      </p:sp>
      <p:sp>
        <p:nvSpPr>
          <p:cNvPr id="303" name="Google Shape;303;g2a340faa178_0_31"/>
          <p:cNvSpPr txBox="1"/>
          <p:nvPr>
            <p:ph idx="5" type="subTitle"/>
          </p:nvPr>
        </p:nvSpPr>
        <p:spPr>
          <a:xfrm>
            <a:off x="6723000" y="1538300"/>
            <a:ext cx="1531800" cy="41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Cluster 3</a:t>
            </a:r>
            <a:endParaRPr/>
          </a:p>
        </p:txBody>
      </p:sp>
      <p:sp>
        <p:nvSpPr>
          <p:cNvPr id="304" name="Google Shape;304;g2a340faa178_0_31"/>
          <p:cNvSpPr txBox="1"/>
          <p:nvPr>
            <p:ph idx="6" type="subTitle"/>
          </p:nvPr>
        </p:nvSpPr>
        <p:spPr>
          <a:xfrm>
            <a:off x="4803963" y="1949000"/>
            <a:ext cx="1531800" cy="250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4th in overall, appearance, palate, taste scores</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None/>
            </a:pPr>
            <a:r>
              <a:rPr lang="en" sz="1100"/>
              <a:t>4th in alcohol by volume %</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t>Mostly consists of beers that were considered poor</a:t>
            </a:r>
            <a:endParaRPr sz="1100"/>
          </a:p>
          <a:p>
            <a:pPr indent="0" lvl="0" marL="0" rtl="0" algn="l">
              <a:spcBef>
                <a:spcPts val="0"/>
              </a:spcBef>
              <a:spcAft>
                <a:spcPts val="0"/>
              </a:spcAft>
              <a:buNone/>
            </a:pPr>
            <a:r>
              <a:t/>
            </a:r>
            <a:endParaRPr sz="1100"/>
          </a:p>
        </p:txBody>
      </p:sp>
      <p:sp>
        <p:nvSpPr>
          <p:cNvPr id="305" name="Google Shape;305;g2a340faa178_0_31"/>
          <p:cNvSpPr txBox="1"/>
          <p:nvPr>
            <p:ph idx="7" type="subTitle"/>
          </p:nvPr>
        </p:nvSpPr>
        <p:spPr>
          <a:xfrm>
            <a:off x="889200" y="1538300"/>
            <a:ext cx="1516800" cy="41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Cluster 0</a:t>
            </a:r>
            <a:endParaRPr/>
          </a:p>
        </p:txBody>
      </p:sp>
      <p:sp>
        <p:nvSpPr>
          <p:cNvPr id="306" name="Google Shape;306;g2a340faa178_0_31"/>
          <p:cNvSpPr txBox="1"/>
          <p:nvPr>
            <p:ph idx="8" type="subTitle"/>
          </p:nvPr>
        </p:nvSpPr>
        <p:spPr>
          <a:xfrm>
            <a:off x="889200" y="1989000"/>
            <a:ext cx="1664400" cy="257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3rd in overall, appearance, palate, taste scores</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lang="en" sz="1100"/>
              <a:t>3rd in alcohol by volume %</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lang="en" sz="1100"/>
              <a:t>Mostly consists of beers that can be considered decent</a:t>
            </a:r>
            <a:endParaRPr sz="1100"/>
          </a:p>
          <a:p>
            <a:pPr indent="0" lvl="0" marL="0" rtl="0" algn="r">
              <a:spcBef>
                <a:spcPts val="0"/>
              </a:spcBef>
              <a:spcAft>
                <a:spcPts val="0"/>
              </a:spcAft>
              <a:buNone/>
            </a:pPr>
            <a:r>
              <a:t/>
            </a:r>
            <a:endParaRPr sz="11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2a32a8ee244_2_2"/>
          <p:cNvSpPr txBox="1"/>
          <p:nvPr>
            <p:ph idx="1" type="subTitle"/>
          </p:nvPr>
        </p:nvSpPr>
        <p:spPr>
          <a:xfrm>
            <a:off x="720000" y="2738900"/>
            <a:ext cx="3590700" cy="123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g2a32a8ee244_2_2"/>
          <p:cNvSpPr txBox="1"/>
          <p:nvPr/>
        </p:nvSpPr>
        <p:spPr>
          <a:xfrm>
            <a:off x="6089850" y="886513"/>
            <a:ext cx="3272400" cy="125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0">
                <a:solidFill>
                  <a:srgbClr val="FFA700"/>
                </a:solidFill>
                <a:latin typeface="Jomhuria"/>
                <a:ea typeface="Jomhuria"/>
                <a:cs typeface="Jomhuria"/>
                <a:sym typeface="Jomhuria"/>
              </a:rPr>
              <a:t>03</a:t>
            </a:r>
            <a:endParaRPr sz="18000">
              <a:solidFill>
                <a:srgbClr val="FFA700"/>
              </a:solidFill>
              <a:latin typeface="Jomhuria"/>
              <a:ea typeface="Jomhuria"/>
              <a:cs typeface="Jomhuria"/>
              <a:sym typeface="Jomhuria"/>
            </a:endParaRPr>
          </a:p>
        </p:txBody>
      </p:sp>
      <p:sp>
        <p:nvSpPr>
          <p:cNvPr id="313" name="Google Shape;313;g2a32a8ee244_2_2"/>
          <p:cNvSpPr txBox="1"/>
          <p:nvPr/>
        </p:nvSpPr>
        <p:spPr>
          <a:xfrm>
            <a:off x="5871600" y="2496863"/>
            <a:ext cx="3272400" cy="863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7100">
                <a:solidFill>
                  <a:srgbClr val="FFFFFF"/>
                </a:solidFill>
                <a:latin typeface="Jomhuria"/>
                <a:ea typeface="Jomhuria"/>
                <a:cs typeface="Jomhuria"/>
                <a:sym typeface="Jomhuria"/>
              </a:rPr>
              <a:t>Data Analysis</a:t>
            </a:r>
            <a:endParaRPr sz="7100">
              <a:solidFill>
                <a:srgbClr val="FFA700"/>
              </a:solidFill>
              <a:latin typeface="Jomhuria"/>
              <a:ea typeface="Jomhuria"/>
              <a:cs typeface="Jomhuria"/>
              <a:sym typeface="Jomhuria"/>
            </a:endParaRPr>
          </a:p>
        </p:txBody>
      </p:sp>
      <p:pic>
        <p:nvPicPr>
          <p:cNvPr id="314" name="Google Shape;314;g2a32a8ee244_2_2"/>
          <p:cNvPicPr preferRelativeResize="0"/>
          <p:nvPr/>
        </p:nvPicPr>
        <p:blipFill>
          <a:blip r:embed="rId3">
            <a:alphaModFix/>
          </a:blip>
          <a:stretch>
            <a:fillRect/>
          </a:stretch>
        </p:blipFill>
        <p:spPr>
          <a:xfrm>
            <a:off x="268075" y="1239024"/>
            <a:ext cx="5469926" cy="27349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g2a246afe2b5_0_29"/>
          <p:cNvPicPr preferRelativeResize="0"/>
          <p:nvPr/>
        </p:nvPicPr>
        <p:blipFill>
          <a:blip r:embed="rId3">
            <a:alphaModFix/>
          </a:blip>
          <a:stretch>
            <a:fillRect/>
          </a:stretch>
        </p:blipFill>
        <p:spPr>
          <a:xfrm>
            <a:off x="1664125" y="895125"/>
            <a:ext cx="5074551" cy="4090950"/>
          </a:xfrm>
          <a:prstGeom prst="rect">
            <a:avLst/>
          </a:prstGeom>
          <a:noFill/>
          <a:ln>
            <a:noFill/>
          </a:ln>
        </p:spPr>
      </p:pic>
      <p:sp>
        <p:nvSpPr>
          <p:cNvPr id="320" name="Google Shape;320;g2a246afe2b5_0_29"/>
          <p:cNvSpPr txBox="1"/>
          <p:nvPr/>
        </p:nvSpPr>
        <p:spPr>
          <a:xfrm>
            <a:off x="503925" y="0"/>
            <a:ext cx="5742000" cy="8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700">
                <a:solidFill>
                  <a:schemeClr val="dk2"/>
                </a:solidFill>
                <a:latin typeface="Jomhuria"/>
                <a:ea typeface="Jomhuria"/>
                <a:cs typeface="Jomhuria"/>
                <a:sym typeface="Jomhuria"/>
              </a:rPr>
              <a:t>Correlation</a:t>
            </a:r>
            <a:r>
              <a:rPr lang="en" sz="5700">
                <a:solidFill>
                  <a:schemeClr val="lt1"/>
                </a:solidFill>
                <a:latin typeface="Jomhuria"/>
                <a:ea typeface="Jomhuria"/>
                <a:cs typeface="Jomhuria"/>
                <a:sym typeface="Jomhuria"/>
              </a:rPr>
              <a:t> Heatmap</a:t>
            </a:r>
            <a:endParaRPr sz="3700">
              <a:solidFill>
                <a:schemeClr val="lt1"/>
              </a:solidFill>
              <a:latin typeface="Roboto Mono"/>
              <a:ea typeface="Roboto Mono"/>
              <a:cs typeface="Roboto Mono"/>
              <a:sym typeface="Roboto Mon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g2a2a8757274_1_15"/>
          <p:cNvSpPr txBox="1"/>
          <p:nvPr>
            <p:ph type="title"/>
          </p:nvPr>
        </p:nvSpPr>
        <p:spPr>
          <a:xfrm>
            <a:off x="720000" y="445025"/>
            <a:ext cx="8071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6000"/>
              <a:buFont typeface="Arial"/>
              <a:buNone/>
            </a:pPr>
            <a:r>
              <a:rPr lang="en" sz="4400">
                <a:solidFill>
                  <a:schemeClr val="lt1"/>
                </a:solidFill>
              </a:rPr>
              <a:t>Distribution of Review Scores for Each </a:t>
            </a:r>
            <a:r>
              <a:rPr lang="en" sz="4400">
                <a:solidFill>
                  <a:schemeClr val="dk2"/>
                </a:solidFill>
              </a:rPr>
              <a:t>Feature </a:t>
            </a:r>
            <a:r>
              <a:rPr lang="en" sz="4400">
                <a:solidFill>
                  <a:schemeClr val="lt1"/>
                </a:solidFill>
              </a:rPr>
              <a:t>by Cluster</a:t>
            </a:r>
            <a:endParaRPr sz="4400"/>
          </a:p>
        </p:txBody>
      </p:sp>
      <p:pic>
        <p:nvPicPr>
          <p:cNvPr id="326" name="Google Shape;326;g2a2a8757274_1_15"/>
          <p:cNvPicPr preferRelativeResize="0"/>
          <p:nvPr/>
        </p:nvPicPr>
        <p:blipFill>
          <a:blip r:embed="rId3">
            <a:alphaModFix/>
          </a:blip>
          <a:stretch>
            <a:fillRect/>
          </a:stretch>
        </p:blipFill>
        <p:spPr>
          <a:xfrm>
            <a:off x="341800" y="1100625"/>
            <a:ext cx="8460399" cy="38209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g2a2a8757274_1_1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5800">
                <a:solidFill>
                  <a:schemeClr val="lt1"/>
                </a:solidFill>
              </a:rPr>
              <a:t>Distribution of </a:t>
            </a:r>
            <a:r>
              <a:rPr lang="en" sz="5800">
                <a:solidFill>
                  <a:schemeClr val="dk2"/>
                </a:solidFill>
              </a:rPr>
              <a:t>Beer Styles</a:t>
            </a:r>
            <a:r>
              <a:rPr lang="en" sz="5800">
                <a:solidFill>
                  <a:schemeClr val="lt1"/>
                </a:solidFill>
              </a:rPr>
              <a:t> by Cluster</a:t>
            </a:r>
            <a:endParaRPr sz="4300"/>
          </a:p>
        </p:txBody>
      </p:sp>
      <p:pic>
        <p:nvPicPr>
          <p:cNvPr id="332" name="Google Shape;332;g2a2a8757274_1_19"/>
          <p:cNvPicPr preferRelativeResize="0"/>
          <p:nvPr/>
        </p:nvPicPr>
        <p:blipFill>
          <a:blip r:embed="rId3">
            <a:alphaModFix/>
          </a:blip>
          <a:stretch>
            <a:fillRect/>
          </a:stretch>
        </p:blipFill>
        <p:spPr>
          <a:xfrm>
            <a:off x="513825" y="1156225"/>
            <a:ext cx="7784658" cy="382097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6" name="Shape 336"/>
        <p:cNvGrpSpPr/>
        <p:nvPr/>
      </p:nvGrpSpPr>
      <p:grpSpPr>
        <a:xfrm>
          <a:off x="0" y="0"/>
          <a:ext cx="0" cy="0"/>
          <a:chOff x="0" y="0"/>
          <a:chExt cx="0" cy="0"/>
        </a:xfrm>
      </p:grpSpPr>
      <p:sp>
        <p:nvSpPr>
          <p:cNvPr id="337" name="Google Shape;337;p17"/>
          <p:cNvSpPr txBox="1"/>
          <p:nvPr>
            <p:ph idx="1" type="body"/>
          </p:nvPr>
        </p:nvSpPr>
        <p:spPr>
          <a:xfrm>
            <a:off x="3846050" y="532875"/>
            <a:ext cx="5089500" cy="4131900"/>
          </a:xfrm>
          <a:prstGeom prst="rect">
            <a:avLst/>
          </a:prstGeom>
          <a:noFill/>
          <a:ln>
            <a:noFill/>
          </a:ln>
        </p:spPr>
        <p:txBody>
          <a:bodyPr anchorCtr="0" anchor="ctr" bIns="91425" lIns="91425" spcFirstLastPara="1" rIns="91425" wrap="square" tIns="91425">
            <a:noAutofit/>
          </a:bodyPr>
          <a:lstStyle/>
          <a:p>
            <a:pPr indent="0" lvl="0" marL="0" rtl="0" algn="l">
              <a:lnSpc>
                <a:spcPct val="50000"/>
              </a:lnSpc>
              <a:spcBef>
                <a:spcPts val="0"/>
              </a:spcBef>
              <a:spcAft>
                <a:spcPts val="0"/>
              </a:spcAft>
              <a:buSzPts val="1400"/>
              <a:buNone/>
            </a:pPr>
            <a:r>
              <a:rPr lang="en">
                <a:solidFill>
                  <a:srgbClr val="FFFFFF"/>
                </a:solidFill>
              </a:rPr>
              <a:t> </a:t>
            </a:r>
            <a:r>
              <a:rPr lang="en" sz="18000">
                <a:solidFill>
                  <a:schemeClr val="dk2"/>
                </a:solidFill>
              </a:rPr>
              <a:t>04</a:t>
            </a:r>
            <a:endParaRPr sz="18000">
              <a:solidFill>
                <a:schemeClr val="dk2"/>
              </a:solidFill>
            </a:endParaRPr>
          </a:p>
          <a:p>
            <a:pPr indent="0" lvl="0" marL="0" rtl="0" algn="l">
              <a:lnSpc>
                <a:spcPct val="50000"/>
              </a:lnSpc>
              <a:spcBef>
                <a:spcPts val="0"/>
              </a:spcBef>
              <a:spcAft>
                <a:spcPts val="0"/>
              </a:spcAft>
              <a:buSzPts val="1400"/>
              <a:buNone/>
            </a:pPr>
            <a:r>
              <a:rPr lang="en" sz="8400"/>
              <a:t>Conclusion</a:t>
            </a:r>
            <a:endParaRPr sz="8400">
              <a:solidFill>
                <a:schemeClr val="dk2"/>
              </a:solidFill>
            </a:endParaRPr>
          </a:p>
        </p:txBody>
      </p:sp>
      <p:grpSp>
        <p:nvGrpSpPr>
          <p:cNvPr id="338" name="Google Shape;338;p17"/>
          <p:cNvGrpSpPr/>
          <p:nvPr/>
        </p:nvGrpSpPr>
        <p:grpSpPr>
          <a:xfrm>
            <a:off x="976520" y="2373877"/>
            <a:ext cx="2246375" cy="1567648"/>
            <a:chOff x="4465900" y="540000"/>
            <a:chExt cx="2402026" cy="1676450"/>
          </a:xfrm>
        </p:grpSpPr>
        <p:sp>
          <p:nvSpPr>
            <p:cNvPr id="339" name="Google Shape;339;p17"/>
            <p:cNvSpPr/>
            <p:nvPr/>
          </p:nvSpPr>
          <p:spPr>
            <a:xfrm>
              <a:off x="4465900" y="540000"/>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340" name="Google Shape;340;p17"/>
            <p:cNvSpPr/>
            <p:nvPr/>
          </p:nvSpPr>
          <p:spPr>
            <a:xfrm>
              <a:off x="4465900" y="1116285"/>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341" name="Google Shape;341;p17"/>
            <p:cNvSpPr/>
            <p:nvPr/>
          </p:nvSpPr>
          <p:spPr>
            <a:xfrm>
              <a:off x="4465900" y="1692571"/>
              <a:ext cx="2402026" cy="523879"/>
            </a:xfrm>
            <a:prstGeom prst="rect">
              <a:avLst/>
            </a:prstGeom>
          </p:spPr>
          <p:txBody>
            <a:bodyPr>
              <a:prstTxWarp prst="textPlain"/>
            </a:bodyPr>
            <a:lstStyle/>
            <a:p>
              <a:pPr lvl="0" algn="ctr"/>
              <a:r>
                <a:rPr b="0" i="0">
                  <a:ln cap="flat" cmpd="sng" w="9525">
                    <a:solidFill>
                      <a:srgbClr val="FFFFFF"/>
                    </a:solidFill>
                    <a:prstDash val="solid"/>
                    <a:round/>
                    <a:headEnd len="sm" w="sm" type="none"/>
                    <a:tailEnd len="sm" w="sm" type="none"/>
                  </a:ln>
                  <a:noFill/>
                  <a:latin typeface="Jomhuria"/>
                </a:rPr>
                <a:t>CHEERS!</a:t>
              </a: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g2a32a8ee244_2_7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800">
                <a:solidFill>
                  <a:schemeClr val="lt1"/>
                </a:solidFill>
              </a:rPr>
              <a:t>Summary</a:t>
            </a:r>
            <a:endParaRPr sz="7100">
              <a:solidFill>
                <a:schemeClr val="lt1"/>
              </a:solidFill>
            </a:endParaRPr>
          </a:p>
        </p:txBody>
      </p:sp>
      <p:sp>
        <p:nvSpPr>
          <p:cNvPr id="347" name="Google Shape;347;g2a32a8ee244_2_76"/>
          <p:cNvSpPr txBox="1"/>
          <p:nvPr/>
        </p:nvSpPr>
        <p:spPr>
          <a:xfrm>
            <a:off x="773250" y="1242625"/>
            <a:ext cx="7597500" cy="36294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1"/>
              </a:buClr>
              <a:buSzPts val="2000"/>
              <a:buFont typeface="Roboto Mono"/>
              <a:buChar char="-"/>
            </a:pPr>
            <a:r>
              <a:rPr lang="en" sz="2000">
                <a:solidFill>
                  <a:schemeClr val="lt1"/>
                </a:solidFill>
                <a:latin typeface="Roboto Mono"/>
                <a:ea typeface="Roboto Mono"/>
                <a:cs typeface="Roboto Mono"/>
                <a:sym typeface="Roboto Mono"/>
              </a:rPr>
              <a:t>Identify the extent to which each attribute of a beer affects its reception by consumers</a:t>
            </a:r>
            <a:endParaRPr sz="2000">
              <a:solidFill>
                <a:schemeClr val="lt1"/>
              </a:solidFill>
              <a:latin typeface="Roboto Mono"/>
              <a:ea typeface="Roboto Mono"/>
              <a:cs typeface="Roboto Mono"/>
              <a:sym typeface="Roboto Mono"/>
            </a:endParaRPr>
          </a:p>
          <a:p>
            <a:pPr indent="0" lvl="0" marL="457200" rtl="0" algn="l">
              <a:spcBef>
                <a:spcPts val="0"/>
              </a:spcBef>
              <a:spcAft>
                <a:spcPts val="0"/>
              </a:spcAft>
              <a:buNone/>
            </a:pPr>
            <a:r>
              <a:t/>
            </a:r>
            <a:endParaRPr sz="2000">
              <a:solidFill>
                <a:schemeClr val="lt1"/>
              </a:solidFill>
              <a:latin typeface="Roboto Mono"/>
              <a:ea typeface="Roboto Mono"/>
              <a:cs typeface="Roboto Mono"/>
              <a:sym typeface="Roboto Mono"/>
            </a:endParaRPr>
          </a:p>
          <a:p>
            <a:pPr indent="-355600" lvl="0" marL="457200" rtl="0" algn="l">
              <a:spcBef>
                <a:spcPts val="0"/>
              </a:spcBef>
              <a:spcAft>
                <a:spcPts val="0"/>
              </a:spcAft>
              <a:buClr>
                <a:schemeClr val="lt1"/>
              </a:buClr>
              <a:buSzPts val="2000"/>
              <a:buFont typeface="Roboto Mono"/>
              <a:buChar char="-"/>
            </a:pPr>
            <a:r>
              <a:rPr lang="en" sz="2000">
                <a:solidFill>
                  <a:schemeClr val="lt1"/>
                </a:solidFill>
                <a:latin typeface="Roboto Mono"/>
                <a:ea typeface="Roboto Mono"/>
                <a:cs typeface="Roboto Mono"/>
                <a:sym typeface="Roboto Mono"/>
              </a:rPr>
              <a:t>Identify the beer styles that resonated consistently with them and how the characteristics varied across segments of beers</a:t>
            </a:r>
            <a:endParaRPr sz="2000">
              <a:solidFill>
                <a:schemeClr val="lt1"/>
              </a:solidFill>
              <a:latin typeface="Roboto Mono"/>
              <a:ea typeface="Roboto Mono"/>
              <a:cs typeface="Roboto Mono"/>
              <a:sym typeface="Roboto Mono"/>
            </a:endParaRPr>
          </a:p>
          <a:p>
            <a:pPr indent="0" lvl="0" marL="457200" rtl="0" algn="l">
              <a:spcBef>
                <a:spcPts val="0"/>
              </a:spcBef>
              <a:spcAft>
                <a:spcPts val="0"/>
              </a:spcAft>
              <a:buNone/>
            </a:pPr>
            <a:r>
              <a:t/>
            </a:r>
            <a:endParaRPr sz="2000">
              <a:solidFill>
                <a:schemeClr val="lt1"/>
              </a:solidFill>
              <a:latin typeface="Roboto Mono"/>
              <a:ea typeface="Roboto Mono"/>
              <a:cs typeface="Roboto Mono"/>
              <a:sym typeface="Roboto Mono"/>
            </a:endParaRPr>
          </a:p>
          <a:p>
            <a:pPr indent="-355600" lvl="0" marL="457200" rtl="0" algn="l">
              <a:spcBef>
                <a:spcPts val="0"/>
              </a:spcBef>
              <a:spcAft>
                <a:spcPts val="0"/>
              </a:spcAft>
              <a:buClr>
                <a:schemeClr val="lt1"/>
              </a:buClr>
              <a:buSzPts val="2000"/>
              <a:buFont typeface="Roboto Mono"/>
              <a:buChar char="-"/>
            </a:pPr>
            <a:r>
              <a:rPr lang="en" sz="2000">
                <a:solidFill>
                  <a:schemeClr val="lt1"/>
                </a:solidFill>
                <a:latin typeface="Roboto Mono"/>
                <a:ea typeface="Roboto Mono"/>
                <a:cs typeface="Roboto Mono"/>
                <a:sym typeface="Roboto Mono"/>
              </a:rPr>
              <a:t>Provide insights regarding their success and failure in the market</a:t>
            </a:r>
            <a:endParaRPr sz="2000">
              <a:solidFill>
                <a:schemeClr val="lt1"/>
              </a:solidFill>
              <a:latin typeface="Roboto Mono"/>
              <a:ea typeface="Roboto Mono"/>
              <a:cs typeface="Roboto Mono"/>
              <a:sym typeface="Roboto Mon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1"/>
          <p:cNvSpPr txBox="1"/>
          <p:nvPr>
            <p:ph type="title"/>
          </p:nvPr>
        </p:nvSpPr>
        <p:spPr>
          <a:xfrm>
            <a:off x="434250" y="356275"/>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solidFill>
                  <a:schemeClr val="lt1"/>
                </a:solidFill>
              </a:rPr>
              <a:t>Happy Hour Heroes</a:t>
            </a:r>
            <a:endParaRPr>
              <a:solidFill>
                <a:schemeClr val="lt1"/>
              </a:solidFill>
            </a:endParaRPr>
          </a:p>
        </p:txBody>
      </p:sp>
      <p:pic>
        <p:nvPicPr>
          <p:cNvPr id="166" name="Google Shape;166;p31"/>
          <p:cNvPicPr preferRelativeResize="0"/>
          <p:nvPr/>
        </p:nvPicPr>
        <p:blipFill rotWithShape="1">
          <a:blip r:embed="rId3">
            <a:alphaModFix/>
          </a:blip>
          <a:srcRect b="0" l="6029" r="27927" t="0"/>
          <a:stretch/>
        </p:blipFill>
        <p:spPr>
          <a:xfrm>
            <a:off x="4563825" y="540000"/>
            <a:ext cx="4022100" cy="4063500"/>
          </a:xfrm>
          <a:prstGeom prst="rect">
            <a:avLst/>
          </a:prstGeom>
          <a:noFill/>
          <a:ln>
            <a:noFill/>
          </a:ln>
        </p:spPr>
      </p:pic>
      <p:sp>
        <p:nvSpPr>
          <p:cNvPr id="167" name="Google Shape;167;p31"/>
          <p:cNvSpPr txBox="1"/>
          <p:nvPr>
            <p:ph idx="1" type="subTitle"/>
          </p:nvPr>
        </p:nvSpPr>
        <p:spPr>
          <a:xfrm>
            <a:off x="1427700" y="2926388"/>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sz="1500"/>
              <a:t>Siddhesh Mishra</a:t>
            </a:r>
            <a:endParaRPr sz="1500"/>
          </a:p>
        </p:txBody>
      </p:sp>
      <p:sp>
        <p:nvSpPr>
          <p:cNvPr id="168" name="Google Shape;168;p31"/>
          <p:cNvSpPr txBox="1"/>
          <p:nvPr>
            <p:ph idx="3" type="subTitle"/>
          </p:nvPr>
        </p:nvSpPr>
        <p:spPr>
          <a:xfrm>
            <a:off x="1427700" y="1078688"/>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t/>
            </a:r>
            <a:endParaRPr/>
          </a:p>
          <a:p>
            <a:pPr indent="0" lvl="0" marL="0" rtl="0" algn="l">
              <a:lnSpc>
                <a:spcPct val="100000"/>
              </a:lnSpc>
              <a:spcBef>
                <a:spcPts val="0"/>
              </a:spcBef>
              <a:spcAft>
                <a:spcPts val="0"/>
              </a:spcAft>
              <a:buSzPts val="1800"/>
              <a:buNone/>
            </a:pPr>
            <a:r>
              <a:rPr lang="en" sz="1500"/>
              <a:t>Abel Paul Thomas</a:t>
            </a:r>
            <a:endParaRPr sz="1500"/>
          </a:p>
          <a:p>
            <a:pPr indent="0" lvl="0" marL="0" rtl="0" algn="l">
              <a:lnSpc>
                <a:spcPct val="100000"/>
              </a:lnSpc>
              <a:spcBef>
                <a:spcPts val="0"/>
              </a:spcBef>
              <a:spcAft>
                <a:spcPts val="0"/>
              </a:spcAft>
              <a:buSzPts val="1800"/>
              <a:buNone/>
            </a:pPr>
            <a:r>
              <a:t/>
            </a:r>
            <a:endParaRPr/>
          </a:p>
        </p:txBody>
      </p:sp>
      <p:grpSp>
        <p:nvGrpSpPr>
          <p:cNvPr id="169" name="Google Shape;169;p31"/>
          <p:cNvGrpSpPr/>
          <p:nvPr/>
        </p:nvGrpSpPr>
        <p:grpSpPr>
          <a:xfrm>
            <a:off x="644325" y="1277563"/>
            <a:ext cx="264775" cy="124175"/>
            <a:chOff x="7082325" y="1845150"/>
            <a:chExt cx="264775" cy="124175"/>
          </a:xfrm>
        </p:grpSpPr>
        <p:sp>
          <p:nvSpPr>
            <p:cNvPr id="170" name="Google Shape;170;p31"/>
            <p:cNvSpPr/>
            <p:nvPr/>
          </p:nvSpPr>
          <p:spPr>
            <a:xfrm>
              <a:off x="7082325" y="1845150"/>
              <a:ext cx="15400" cy="124175"/>
            </a:xfrm>
            <a:custGeom>
              <a:rect b="b" l="l" r="r" t="t"/>
              <a:pathLst>
                <a:path extrusionOk="0" h="4967" w="616">
                  <a:moveTo>
                    <a:pt x="302" y="1"/>
                  </a:moveTo>
                  <a:cubicBezTo>
                    <a:pt x="138" y="1"/>
                    <a:pt x="1" y="138"/>
                    <a:pt x="1" y="315"/>
                  </a:cubicBezTo>
                  <a:lnTo>
                    <a:pt x="1" y="4653"/>
                  </a:lnTo>
                  <a:cubicBezTo>
                    <a:pt x="1" y="4817"/>
                    <a:pt x="138" y="4967"/>
                    <a:pt x="302" y="4967"/>
                  </a:cubicBezTo>
                  <a:cubicBezTo>
                    <a:pt x="479" y="4967"/>
                    <a:pt x="616" y="4817"/>
                    <a:pt x="616" y="4653"/>
                  </a:cubicBezTo>
                  <a:lnTo>
                    <a:pt x="616" y="315"/>
                  </a:lnTo>
                  <a:cubicBezTo>
                    <a:pt x="616" y="138"/>
                    <a:pt x="479" y="1"/>
                    <a:pt x="30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31"/>
            <p:cNvSpPr/>
            <p:nvPr/>
          </p:nvSpPr>
          <p:spPr>
            <a:xfrm>
              <a:off x="7120975" y="1853025"/>
              <a:ext cx="15425" cy="116300"/>
            </a:xfrm>
            <a:custGeom>
              <a:rect b="b" l="l" r="r" t="t"/>
              <a:pathLst>
                <a:path extrusionOk="0" h="4652" w="617">
                  <a:moveTo>
                    <a:pt x="316" y="0"/>
                  </a:moveTo>
                  <a:cubicBezTo>
                    <a:pt x="137" y="0"/>
                    <a:pt x="0" y="137"/>
                    <a:pt x="0" y="301"/>
                  </a:cubicBezTo>
                  <a:lnTo>
                    <a:pt x="0" y="4338"/>
                  </a:lnTo>
                  <a:cubicBezTo>
                    <a:pt x="0" y="4502"/>
                    <a:pt x="137" y="4652"/>
                    <a:pt x="316" y="4652"/>
                  </a:cubicBezTo>
                  <a:cubicBezTo>
                    <a:pt x="480" y="4652"/>
                    <a:pt x="617" y="4502"/>
                    <a:pt x="617" y="4338"/>
                  </a:cubicBezTo>
                  <a:lnTo>
                    <a:pt x="617" y="301"/>
                  </a:lnTo>
                  <a:cubicBezTo>
                    <a:pt x="617" y="137"/>
                    <a:pt x="480" y="0"/>
                    <a:pt x="31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31"/>
            <p:cNvSpPr/>
            <p:nvPr/>
          </p:nvSpPr>
          <p:spPr>
            <a:xfrm>
              <a:off x="7159625" y="1876275"/>
              <a:ext cx="15400" cy="93050"/>
            </a:xfrm>
            <a:custGeom>
              <a:rect b="b" l="l" r="r" t="t"/>
              <a:pathLst>
                <a:path extrusionOk="0" h="3722" w="616">
                  <a:moveTo>
                    <a:pt x="315" y="0"/>
                  </a:moveTo>
                  <a:cubicBezTo>
                    <a:pt x="138" y="0"/>
                    <a:pt x="1" y="137"/>
                    <a:pt x="1" y="301"/>
                  </a:cubicBezTo>
                  <a:lnTo>
                    <a:pt x="1" y="3408"/>
                  </a:lnTo>
                  <a:cubicBezTo>
                    <a:pt x="1" y="3572"/>
                    <a:pt x="138" y="3722"/>
                    <a:pt x="315" y="3722"/>
                  </a:cubicBezTo>
                  <a:cubicBezTo>
                    <a:pt x="479" y="3722"/>
                    <a:pt x="616" y="3572"/>
                    <a:pt x="616" y="3408"/>
                  </a:cubicBezTo>
                  <a:lnTo>
                    <a:pt x="616" y="301"/>
                  </a:lnTo>
                  <a:cubicBezTo>
                    <a:pt x="616" y="137"/>
                    <a:pt x="479" y="0"/>
                    <a:pt x="31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31"/>
            <p:cNvSpPr/>
            <p:nvPr/>
          </p:nvSpPr>
          <p:spPr>
            <a:xfrm>
              <a:off x="7300550" y="1899525"/>
              <a:ext cx="46550" cy="46550"/>
            </a:xfrm>
            <a:custGeom>
              <a:rect b="b" l="l" r="r" t="t"/>
              <a:pathLst>
                <a:path extrusionOk="0" h="1862" w="1862">
                  <a:moveTo>
                    <a:pt x="931" y="1"/>
                  </a:moveTo>
                  <a:cubicBezTo>
                    <a:pt x="424" y="1"/>
                    <a:pt x="1" y="411"/>
                    <a:pt x="1" y="931"/>
                  </a:cubicBezTo>
                  <a:cubicBezTo>
                    <a:pt x="1" y="1438"/>
                    <a:pt x="424" y="1861"/>
                    <a:pt x="931" y="1861"/>
                  </a:cubicBezTo>
                  <a:cubicBezTo>
                    <a:pt x="1451" y="1861"/>
                    <a:pt x="1861" y="1438"/>
                    <a:pt x="1861" y="931"/>
                  </a:cubicBezTo>
                  <a:cubicBezTo>
                    <a:pt x="1861" y="411"/>
                    <a:pt x="1451" y="1"/>
                    <a:pt x="93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4" name="Google Shape;174;p31"/>
          <p:cNvGrpSpPr/>
          <p:nvPr/>
        </p:nvGrpSpPr>
        <p:grpSpPr>
          <a:xfrm>
            <a:off x="578325" y="1105838"/>
            <a:ext cx="396775" cy="356425"/>
            <a:chOff x="7746575" y="3682875"/>
            <a:chExt cx="396775" cy="356425"/>
          </a:xfrm>
        </p:grpSpPr>
        <p:sp>
          <p:nvSpPr>
            <p:cNvPr id="175" name="Google Shape;175;p31"/>
            <p:cNvSpPr/>
            <p:nvPr/>
          </p:nvSpPr>
          <p:spPr>
            <a:xfrm>
              <a:off x="7746575" y="3706125"/>
              <a:ext cx="186075" cy="333175"/>
            </a:xfrm>
            <a:custGeom>
              <a:rect b="b" l="l" r="r" t="t"/>
              <a:pathLst>
                <a:path extrusionOk="0" h="13327" w="7443">
                  <a:moveTo>
                    <a:pt x="6197" y="3408"/>
                  </a:moveTo>
                  <a:lnTo>
                    <a:pt x="6197" y="4639"/>
                  </a:lnTo>
                  <a:lnTo>
                    <a:pt x="2476" y="4639"/>
                  </a:lnTo>
                  <a:lnTo>
                    <a:pt x="2476" y="3408"/>
                  </a:lnTo>
                  <a:lnTo>
                    <a:pt x="3776" y="3408"/>
                  </a:lnTo>
                  <a:cubicBezTo>
                    <a:pt x="3899" y="3764"/>
                    <a:pt x="4241" y="4023"/>
                    <a:pt x="4652" y="4023"/>
                  </a:cubicBezTo>
                  <a:cubicBezTo>
                    <a:pt x="5048" y="4023"/>
                    <a:pt x="5390" y="3764"/>
                    <a:pt x="5527" y="3408"/>
                  </a:cubicBezTo>
                  <a:close/>
                  <a:moveTo>
                    <a:pt x="3721" y="617"/>
                  </a:moveTo>
                  <a:cubicBezTo>
                    <a:pt x="4405" y="617"/>
                    <a:pt x="4953" y="1177"/>
                    <a:pt x="4953" y="1861"/>
                  </a:cubicBezTo>
                  <a:cubicBezTo>
                    <a:pt x="4953" y="2026"/>
                    <a:pt x="5103" y="2162"/>
                    <a:pt x="5267" y="2162"/>
                  </a:cubicBezTo>
                  <a:cubicBezTo>
                    <a:pt x="5445" y="2162"/>
                    <a:pt x="5582" y="2026"/>
                    <a:pt x="5582" y="1861"/>
                  </a:cubicBezTo>
                  <a:cubicBezTo>
                    <a:pt x="5582" y="1684"/>
                    <a:pt x="5719" y="1547"/>
                    <a:pt x="5883" y="1547"/>
                  </a:cubicBezTo>
                  <a:cubicBezTo>
                    <a:pt x="6060" y="1547"/>
                    <a:pt x="6197" y="1684"/>
                    <a:pt x="6197" y="1861"/>
                  </a:cubicBezTo>
                  <a:cubicBezTo>
                    <a:pt x="6197" y="2026"/>
                    <a:pt x="6334" y="2162"/>
                    <a:pt x="6512" y="2162"/>
                  </a:cubicBezTo>
                  <a:cubicBezTo>
                    <a:pt x="6676" y="2162"/>
                    <a:pt x="6813" y="2299"/>
                    <a:pt x="6813" y="2478"/>
                  </a:cubicBezTo>
                  <a:cubicBezTo>
                    <a:pt x="6813" y="2642"/>
                    <a:pt x="6676" y="2792"/>
                    <a:pt x="6512" y="2792"/>
                  </a:cubicBezTo>
                  <a:lnTo>
                    <a:pt x="5267" y="2792"/>
                  </a:lnTo>
                  <a:cubicBezTo>
                    <a:pt x="5103" y="2792"/>
                    <a:pt x="4953" y="2929"/>
                    <a:pt x="4953" y="3093"/>
                  </a:cubicBezTo>
                  <a:cubicBezTo>
                    <a:pt x="4953" y="3271"/>
                    <a:pt x="4816" y="3408"/>
                    <a:pt x="4652" y="3408"/>
                  </a:cubicBezTo>
                  <a:cubicBezTo>
                    <a:pt x="4473" y="3408"/>
                    <a:pt x="4336" y="3271"/>
                    <a:pt x="4336" y="3093"/>
                  </a:cubicBezTo>
                  <a:cubicBezTo>
                    <a:pt x="4336" y="2929"/>
                    <a:pt x="4200" y="2792"/>
                    <a:pt x="4022" y="2792"/>
                  </a:cubicBezTo>
                  <a:lnTo>
                    <a:pt x="2175" y="2792"/>
                  </a:lnTo>
                  <a:cubicBezTo>
                    <a:pt x="1997" y="2792"/>
                    <a:pt x="1861" y="2929"/>
                    <a:pt x="1861" y="3093"/>
                  </a:cubicBezTo>
                  <a:lnTo>
                    <a:pt x="1861" y="5570"/>
                  </a:lnTo>
                  <a:cubicBezTo>
                    <a:pt x="1861" y="5747"/>
                    <a:pt x="1724" y="5884"/>
                    <a:pt x="1545" y="5884"/>
                  </a:cubicBezTo>
                  <a:cubicBezTo>
                    <a:pt x="1381" y="5884"/>
                    <a:pt x="1244" y="5747"/>
                    <a:pt x="1244" y="5570"/>
                  </a:cubicBezTo>
                  <a:lnTo>
                    <a:pt x="1244" y="3093"/>
                  </a:lnTo>
                  <a:cubicBezTo>
                    <a:pt x="1244" y="2929"/>
                    <a:pt x="1095" y="2792"/>
                    <a:pt x="930" y="2792"/>
                  </a:cubicBezTo>
                  <a:cubicBezTo>
                    <a:pt x="752" y="2792"/>
                    <a:pt x="615" y="2642"/>
                    <a:pt x="615" y="2478"/>
                  </a:cubicBezTo>
                  <a:cubicBezTo>
                    <a:pt x="615" y="2299"/>
                    <a:pt x="752" y="2162"/>
                    <a:pt x="930" y="2162"/>
                  </a:cubicBezTo>
                  <a:cubicBezTo>
                    <a:pt x="1095" y="2162"/>
                    <a:pt x="1244" y="2026"/>
                    <a:pt x="1244" y="1861"/>
                  </a:cubicBezTo>
                  <a:cubicBezTo>
                    <a:pt x="1244" y="1684"/>
                    <a:pt x="1381" y="1547"/>
                    <a:pt x="1545" y="1547"/>
                  </a:cubicBezTo>
                  <a:cubicBezTo>
                    <a:pt x="1724" y="1547"/>
                    <a:pt x="1861" y="1684"/>
                    <a:pt x="1861" y="1861"/>
                  </a:cubicBezTo>
                  <a:cubicBezTo>
                    <a:pt x="1861" y="2026"/>
                    <a:pt x="1997" y="2162"/>
                    <a:pt x="2175" y="2162"/>
                  </a:cubicBezTo>
                  <a:cubicBezTo>
                    <a:pt x="2339" y="2162"/>
                    <a:pt x="2476" y="2026"/>
                    <a:pt x="2476" y="1861"/>
                  </a:cubicBezTo>
                  <a:cubicBezTo>
                    <a:pt x="2476" y="1177"/>
                    <a:pt x="3037" y="617"/>
                    <a:pt x="3721" y="617"/>
                  </a:cubicBezTo>
                  <a:close/>
                  <a:moveTo>
                    <a:pt x="6197" y="5269"/>
                  </a:moveTo>
                  <a:lnTo>
                    <a:pt x="6197" y="7977"/>
                  </a:lnTo>
                  <a:lnTo>
                    <a:pt x="5609" y="9154"/>
                  </a:lnTo>
                  <a:cubicBezTo>
                    <a:pt x="5582" y="9195"/>
                    <a:pt x="5582" y="9249"/>
                    <a:pt x="5582" y="9291"/>
                  </a:cubicBezTo>
                  <a:lnTo>
                    <a:pt x="5582" y="11767"/>
                  </a:lnTo>
                  <a:cubicBezTo>
                    <a:pt x="5582" y="11945"/>
                    <a:pt x="5719" y="12082"/>
                    <a:pt x="5883" y="12082"/>
                  </a:cubicBezTo>
                  <a:cubicBezTo>
                    <a:pt x="6060" y="12082"/>
                    <a:pt x="6197" y="12219"/>
                    <a:pt x="6197" y="12396"/>
                  </a:cubicBezTo>
                  <a:cubicBezTo>
                    <a:pt x="6197" y="12560"/>
                    <a:pt x="6060" y="12697"/>
                    <a:pt x="5883" y="12697"/>
                  </a:cubicBezTo>
                  <a:lnTo>
                    <a:pt x="2175" y="12697"/>
                  </a:lnTo>
                  <a:cubicBezTo>
                    <a:pt x="1997" y="12697"/>
                    <a:pt x="1861" y="12560"/>
                    <a:pt x="1861" y="12396"/>
                  </a:cubicBezTo>
                  <a:cubicBezTo>
                    <a:pt x="1861" y="12219"/>
                    <a:pt x="1997" y="12082"/>
                    <a:pt x="2175" y="12082"/>
                  </a:cubicBezTo>
                  <a:cubicBezTo>
                    <a:pt x="2339" y="12082"/>
                    <a:pt x="2476" y="11945"/>
                    <a:pt x="2476" y="11767"/>
                  </a:cubicBezTo>
                  <a:lnTo>
                    <a:pt x="2476" y="9291"/>
                  </a:lnTo>
                  <a:cubicBezTo>
                    <a:pt x="2476" y="9249"/>
                    <a:pt x="2463" y="9195"/>
                    <a:pt x="2448" y="9154"/>
                  </a:cubicBezTo>
                  <a:lnTo>
                    <a:pt x="1861" y="7977"/>
                  </a:lnTo>
                  <a:lnTo>
                    <a:pt x="1861" y="6445"/>
                  </a:lnTo>
                  <a:cubicBezTo>
                    <a:pt x="2216" y="6321"/>
                    <a:pt x="2476" y="5980"/>
                    <a:pt x="2476" y="5570"/>
                  </a:cubicBezTo>
                  <a:lnTo>
                    <a:pt x="2476" y="5269"/>
                  </a:lnTo>
                  <a:close/>
                  <a:moveTo>
                    <a:pt x="3721" y="1"/>
                  </a:moveTo>
                  <a:cubicBezTo>
                    <a:pt x="2983" y="1"/>
                    <a:pt x="2339" y="439"/>
                    <a:pt x="2038" y="1068"/>
                  </a:cubicBezTo>
                  <a:cubicBezTo>
                    <a:pt x="1888" y="973"/>
                    <a:pt x="1724" y="931"/>
                    <a:pt x="1545" y="931"/>
                  </a:cubicBezTo>
                  <a:cubicBezTo>
                    <a:pt x="1135" y="931"/>
                    <a:pt x="779" y="1205"/>
                    <a:pt x="657" y="1588"/>
                  </a:cubicBezTo>
                  <a:cubicBezTo>
                    <a:pt x="274" y="1697"/>
                    <a:pt x="0" y="2053"/>
                    <a:pt x="0" y="2478"/>
                  </a:cubicBezTo>
                  <a:cubicBezTo>
                    <a:pt x="0" y="2874"/>
                    <a:pt x="259" y="3230"/>
                    <a:pt x="615" y="3353"/>
                  </a:cubicBezTo>
                  <a:lnTo>
                    <a:pt x="615" y="5570"/>
                  </a:lnTo>
                  <a:cubicBezTo>
                    <a:pt x="615" y="5980"/>
                    <a:pt x="876" y="6321"/>
                    <a:pt x="1244" y="6445"/>
                  </a:cubicBezTo>
                  <a:lnTo>
                    <a:pt x="1244" y="8060"/>
                  </a:lnTo>
                  <a:cubicBezTo>
                    <a:pt x="1244" y="8100"/>
                    <a:pt x="1244" y="8155"/>
                    <a:pt x="1272" y="8196"/>
                  </a:cubicBezTo>
                  <a:lnTo>
                    <a:pt x="1861" y="9359"/>
                  </a:lnTo>
                  <a:lnTo>
                    <a:pt x="1861" y="11520"/>
                  </a:lnTo>
                  <a:cubicBezTo>
                    <a:pt x="1491" y="11644"/>
                    <a:pt x="1244" y="11985"/>
                    <a:pt x="1244" y="12396"/>
                  </a:cubicBezTo>
                  <a:cubicBezTo>
                    <a:pt x="1244" y="12903"/>
                    <a:pt x="1655" y="13326"/>
                    <a:pt x="2175" y="13326"/>
                  </a:cubicBezTo>
                  <a:lnTo>
                    <a:pt x="5883" y="13326"/>
                  </a:lnTo>
                  <a:cubicBezTo>
                    <a:pt x="6403" y="13326"/>
                    <a:pt x="6813" y="12903"/>
                    <a:pt x="6813" y="12396"/>
                  </a:cubicBezTo>
                  <a:cubicBezTo>
                    <a:pt x="6813" y="11985"/>
                    <a:pt x="6553" y="11644"/>
                    <a:pt x="6197" y="11520"/>
                  </a:cubicBezTo>
                  <a:lnTo>
                    <a:pt x="6197" y="9359"/>
                  </a:lnTo>
                  <a:lnTo>
                    <a:pt x="6786" y="8196"/>
                  </a:lnTo>
                  <a:cubicBezTo>
                    <a:pt x="6799" y="8155"/>
                    <a:pt x="6813" y="8100"/>
                    <a:pt x="6813" y="8060"/>
                  </a:cubicBezTo>
                  <a:lnTo>
                    <a:pt x="6813" y="3353"/>
                  </a:lnTo>
                  <a:cubicBezTo>
                    <a:pt x="7182" y="3230"/>
                    <a:pt x="7443" y="2874"/>
                    <a:pt x="7443" y="2478"/>
                  </a:cubicBezTo>
                  <a:cubicBezTo>
                    <a:pt x="7443" y="2053"/>
                    <a:pt x="7155" y="1697"/>
                    <a:pt x="6772" y="1588"/>
                  </a:cubicBezTo>
                  <a:cubicBezTo>
                    <a:pt x="6662" y="1205"/>
                    <a:pt x="6307" y="931"/>
                    <a:pt x="5883" y="931"/>
                  </a:cubicBezTo>
                  <a:cubicBezTo>
                    <a:pt x="5705" y="931"/>
                    <a:pt x="5540" y="973"/>
                    <a:pt x="5404" y="1068"/>
                  </a:cubicBezTo>
                  <a:cubicBezTo>
                    <a:pt x="5103" y="439"/>
                    <a:pt x="4460" y="1"/>
                    <a:pt x="372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31"/>
            <p:cNvSpPr/>
            <p:nvPr/>
          </p:nvSpPr>
          <p:spPr>
            <a:xfrm>
              <a:off x="7854975" y="3961650"/>
              <a:ext cx="15425" cy="15400"/>
            </a:xfrm>
            <a:custGeom>
              <a:rect b="b" l="l" r="r" t="t"/>
              <a:pathLst>
                <a:path extrusionOk="0" h="616" w="617">
                  <a:moveTo>
                    <a:pt x="316" y="0"/>
                  </a:moveTo>
                  <a:cubicBezTo>
                    <a:pt x="137" y="0"/>
                    <a:pt x="0" y="137"/>
                    <a:pt x="0" y="314"/>
                  </a:cubicBezTo>
                  <a:cubicBezTo>
                    <a:pt x="0" y="478"/>
                    <a:pt x="137" y="615"/>
                    <a:pt x="316" y="615"/>
                  </a:cubicBezTo>
                  <a:cubicBezTo>
                    <a:pt x="480" y="615"/>
                    <a:pt x="617" y="478"/>
                    <a:pt x="617" y="314"/>
                  </a:cubicBezTo>
                  <a:cubicBezTo>
                    <a:pt x="617" y="137"/>
                    <a:pt x="480" y="0"/>
                    <a:pt x="31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31"/>
            <p:cNvSpPr/>
            <p:nvPr/>
          </p:nvSpPr>
          <p:spPr>
            <a:xfrm>
              <a:off x="7839600" y="3884350"/>
              <a:ext cx="15400" cy="15400"/>
            </a:xfrm>
            <a:custGeom>
              <a:rect b="b" l="l" r="r" t="t"/>
              <a:pathLst>
                <a:path extrusionOk="0" h="616" w="616">
                  <a:moveTo>
                    <a:pt x="301" y="0"/>
                  </a:moveTo>
                  <a:cubicBezTo>
                    <a:pt x="137" y="0"/>
                    <a:pt x="0" y="137"/>
                    <a:pt x="0" y="301"/>
                  </a:cubicBezTo>
                  <a:cubicBezTo>
                    <a:pt x="0" y="479"/>
                    <a:pt x="137" y="615"/>
                    <a:pt x="301" y="615"/>
                  </a:cubicBezTo>
                  <a:cubicBezTo>
                    <a:pt x="479" y="615"/>
                    <a:pt x="615" y="479"/>
                    <a:pt x="615" y="301"/>
                  </a:cubicBezTo>
                  <a:cubicBezTo>
                    <a:pt x="615" y="137"/>
                    <a:pt x="479" y="0"/>
                    <a:pt x="30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31"/>
            <p:cNvSpPr/>
            <p:nvPr/>
          </p:nvSpPr>
          <p:spPr>
            <a:xfrm>
              <a:off x="7874475" y="3856975"/>
              <a:ext cx="7550" cy="7875"/>
            </a:xfrm>
            <a:custGeom>
              <a:rect b="b" l="l" r="r" t="t"/>
              <a:pathLst>
                <a:path extrusionOk="0" h="315" w="302">
                  <a:moveTo>
                    <a:pt x="151" y="1"/>
                  </a:moveTo>
                  <a:cubicBezTo>
                    <a:pt x="69" y="1"/>
                    <a:pt x="1" y="69"/>
                    <a:pt x="1" y="165"/>
                  </a:cubicBezTo>
                  <a:cubicBezTo>
                    <a:pt x="1" y="247"/>
                    <a:pt x="69" y="315"/>
                    <a:pt x="151" y="315"/>
                  </a:cubicBezTo>
                  <a:cubicBezTo>
                    <a:pt x="233" y="315"/>
                    <a:pt x="302" y="247"/>
                    <a:pt x="302" y="165"/>
                  </a:cubicBezTo>
                  <a:cubicBezTo>
                    <a:pt x="302" y="69"/>
                    <a:pt x="233" y="1"/>
                    <a:pt x="1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31"/>
            <p:cNvSpPr/>
            <p:nvPr/>
          </p:nvSpPr>
          <p:spPr>
            <a:xfrm>
              <a:off x="7843350" y="3950700"/>
              <a:ext cx="7900" cy="7875"/>
            </a:xfrm>
            <a:custGeom>
              <a:rect b="b" l="l" r="r" t="t"/>
              <a:pathLst>
                <a:path extrusionOk="0" h="315" w="316">
                  <a:moveTo>
                    <a:pt x="151" y="0"/>
                  </a:moveTo>
                  <a:cubicBezTo>
                    <a:pt x="69" y="0"/>
                    <a:pt x="0" y="68"/>
                    <a:pt x="0" y="165"/>
                  </a:cubicBezTo>
                  <a:cubicBezTo>
                    <a:pt x="0" y="247"/>
                    <a:pt x="69" y="314"/>
                    <a:pt x="151" y="314"/>
                  </a:cubicBezTo>
                  <a:cubicBezTo>
                    <a:pt x="247" y="314"/>
                    <a:pt x="315" y="247"/>
                    <a:pt x="315" y="165"/>
                  </a:cubicBezTo>
                  <a:cubicBezTo>
                    <a:pt x="315" y="68"/>
                    <a:pt x="247" y="0"/>
                    <a:pt x="15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31"/>
            <p:cNvSpPr/>
            <p:nvPr/>
          </p:nvSpPr>
          <p:spPr>
            <a:xfrm>
              <a:off x="7851900" y="3912025"/>
              <a:ext cx="23300" cy="23300"/>
            </a:xfrm>
            <a:custGeom>
              <a:rect b="b" l="l" r="r" t="t"/>
              <a:pathLst>
                <a:path extrusionOk="0" h="932" w="932">
                  <a:moveTo>
                    <a:pt x="466" y="1"/>
                  </a:moveTo>
                  <a:cubicBezTo>
                    <a:pt x="206" y="1"/>
                    <a:pt x="1" y="207"/>
                    <a:pt x="1" y="466"/>
                  </a:cubicBezTo>
                  <a:cubicBezTo>
                    <a:pt x="1" y="726"/>
                    <a:pt x="206" y="931"/>
                    <a:pt x="466" y="931"/>
                  </a:cubicBezTo>
                  <a:cubicBezTo>
                    <a:pt x="725" y="931"/>
                    <a:pt x="931" y="726"/>
                    <a:pt x="931" y="466"/>
                  </a:cubicBezTo>
                  <a:cubicBezTo>
                    <a:pt x="931" y="207"/>
                    <a:pt x="725" y="1"/>
                    <a:pt x="46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31"/>
            <p:cNvSpPr/>
            <p:nvPr/>
          </p:nvSpPr>
          <p:spPr>
            <a:xfrm>
              <a:off x="8003775" y="3682875"/>
              <a:ext cx="139575" cy="356425"/>
            </a:xfrm>
            <a:custGeom>
              <a:rect b="b" l="l" r="r" t="t"/>
              <a:pathLst>
                <a:path extrusionOk="0" h="14257" w="5583">
                  <a:moveTo>
                    <a:pt x="3406" y="617"/>
                  </a:moveTo>
                  <a:cubicBezTo>
                    <a:pt x="3585" y="617"/>
                    <a:pt x="3722" y="753"/>
                    <a:pt x="3722" y="931"/>
                  </a:cubicBezTo>
                  <a:lnTo>
                    <a:pt x="3722" y="1232"/>
                  </a:lnTo>
                  <a:lnTo>
                    <a:pt x="1861" y="1232"/>
                  </a:lnTo>
                  <a:lnTo>
                    <a:pt x="1861" y="931"/>
                  </a:lnTo>
                  <a:cubicBezTo>
                    <a:pt x="1861" y="753"/>
                    <a:pt x="1998" y="617"/>
                    <a:pt x="2162" y="617"/>
                  </a:cubicBezTo>
                  <a:close/>
                  <a:moveTo>
                    <a:pt x="3434" y="1861"/>
                  </a:moveTo>
                  <a:lnTo>
                    <a:pt x="3503" y="2477"/>
                  </a:lnTo>
                  <a:lnTo>
                    <a:pt x="2080" y="2477"/>
                  </a:lnTo>
                  <a:lnTo>
                    <a:pt x="2135" y="1861"/>
                  </a:lnTo>
                  <a:close/>
                  <a:moveTo>
                    <a:pt x="3557" y="3092"/>
                  </a:moveTo>
                  <a:lnTo>
                    <a:pt x="3625" y="3722"/>
                  </a:lnTo>
                  <a:lnTo>
                    <a:pt x="1956" y="3722"/>
                  </a:lnTo>
                  <a:lnTo>
                    <a:pt x="2011" y="3092"/>
                  </a:lnTo>
                  <a:close/>
                  <a:moveTo>
                    <a:pt x="3680" y="4338"/>
                  </a:moveTo>
                  <a:lnTo>
                    <a:pt x="3722" y="4734"/>
                  </a:lnTo>
                  <a:cubicBezTo>
                    <a:pt x="3722" y="4803"/>
                    <a:pt x="3762" y="4871"/>
                    <a:pt x="3804" y="4926"/>
                  </a:cubicBezTo>
                  <a:lnTo>
                    <a:pt x="4501" y="5624"/>
                  </a:lnTo>
                  <a:cubicBezTo>
                    <a:pt x="4802" y="5911"/>
                    <a:pt x="4953" y="6308"/>
                    <a:pt x="4953" y="6718"/>
                  </a:cubicBezTo>
                  <a:lnTo>
                    <a:pt x="4953" y="13012"/>
                  </a:lnTo>
                  <a:cubicBezTo>
                    <a:pt x="4953" y="13353"/>
                    <a:pt x="4679" y="13627"/>
                    <a:pt x="4337" y="13627"/>
                  </a:cubicBezTo>
                  <a:lnTo>
                    <a:pt x="1245" y="13627"/>
                  </a:lnTo>
                  <a:cubicBezTo>
                    <a:pt x="903" y="13627"/>
                    <a:pt x="615" y="13353"/>
                    <a:pt x="615" y="13012"/>
                  </a:cubicBezTo>
                  <a:lnTo>
                    <a:pt x="615" y="6718"/>
                  </a:lnTo>
                  <a:cubicBezTo>
                    <a:pt x="615" y="6308"/>
                    <a:pt x="780" y="5911"/>
                    <a:pt x="1067" y="5624"/>
                  </a:cubicBezTo>
                  <a:lnTo>
                    <a:pt x="1765" y="4926"/>
                  </a:lnTo>
                  <a:cubicBezTo>
                    <a:pt x="1819" y="4871"/>
                    <a:pt x="1847" y="4803"/>
                    <a:pt x="1861" y="4734"/>
                  </a:cubicBezTo>
                  <a:lnTo>
                    <a:pt x="1902" y="4338"/>
                  </a:lnTo>
                  <a:close/>
                  <a:moveTo>
                    <a:pt x="2162" y="0"/>
                  </a:moveTo>
                  <a:cubicBezTo>
                    <a:pt x="1655" y="0"/>
                    <a:pt x="1245" y="411"/>
                    <a:pt x="1245" y="931"/>
                  </a:cubicBezTo>
                  <a:lnTo>
                    <a:pt x="1245" y="1547"/>
                  </a:lnTo>
                  <a:cubicBezTo>
                    <a:pt x="1245" y="1711"/>
                    <a:pt x="1354" y="1834"/>
                    <a:pt x="1518" y="1848"/>
                  </a:cubicBezTo>
                  <a:lnTo>
                    <a:pt x="1245" y="4570"/>
                  </a:lnTo>
                  <a:lnTo>
                    <a:pt x="630" y="5186"/>
                  </a:lnTo>
                  <a:cubicBezTo>
                    <a:pt x="219" y="5597"/>
                    <a:pt x="0" y="6144"/>
                    <a:pt x="0" y="6718"/>
                  </a:cubicBezTo>
                  <a:lnTo>
                    <a:pt x="0" y="13012"/>
                  </a:lnTo>
                  <a:cubicBezTo>
                    <a:pt x="0" y="13696"/>
                    <a:pt x="561" y="14256"/>
                    <a:pt x="1245" y="14256"/>
                  </a:cubicBezTo>
                  <a:lnTo>
                    <a:pt x="4337" y="14256"/>
                  </a:lnTo>
                  <a:cubicBezTo>
                    <a:pt x="5021" y="14256"/>
                    <a:pt x="5582" y="13696"/>
                    <a:pt x="5582" y="13012"/>
                  </a:cubicBezTo>
                  <a:lnTo>
                    <a:pt x="5582" y="6718"/>
                  </a:lnTo>
                  <a:cubicBezTo>
                    <a:pt x="5582" y="6144"/>
                    <a:pt x="5349" y="5597"/>
                    <a:pt x="4939" y="5186"/>
                  </a:cubicBezTo>
                  <a:lnTo>
                    <a:pt x="4324" y="4570"/>
                  </a:lnTo>
                  <a:lnTo>
                    <a:pt x="4063" y="1848"/>
                  </a:lnTo>
                  <a:cubicBezTo>
                    <a:pt x="4214" y="1834"/>
                    <a:pt x="4337" y="1711"/>
                    <a:pt x="4337" y="1547"/>
                  </a:cubicBezTo>
                  <a:lnTo>
                    <a:pt x="4337" y="931"/>
                  </a:lnTo>
                  <a:cubicBezTo>
                    <a:pt x="4337" y="411"/>
                    <a:pt x="3926" y="0"/>
                    <a:pt x="340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1"/>
            <p:cNvSpPr/>
            <p:nvPr/>
          </p:nvSpPr>
          <p:spPr>
            <a:xfrm>
              <a:off x="8034875" y="3853200"/>
              <a:ext cx="77325" cy="139575"/>
            </a:xfrm>
            <a:custGeom>
              <a:rect b="b" l="l" r="r" t="t"/>
              <a:pathLst>
                <a:path extrusionOk="0" h="5583" w="3093">
                  <a:moveTo>
                    <a:pt x="1547" y="617"/>
                  </a:moveTo>
                  <a:cubicBezTo>
                    <a:pt x="2053" y="617"/>
                    <a:pt x="2478" y="1040"/>
                    <a:pt x="2478" y="1547"/>
                  </a:cubicBezTo>
                  <a:lnTo>
                    <a:pt x="2478" y="4023"/>
                  </a:lnTo>
                  <a:cubicBezTo>
                    <a:pt x="2478" y="4543"/>
                    <a:pt x="2053" y="4953"/>
                    <a:pt x="1547" y="4953"/>
                  </a:cubicBezTo>
                  <a:cubicBezTo>
                    <a:pt x="1027" y="4953"/>
                    <a:pt x="617" y="4543"/>
                    <a:pt x="617" y="4023"/>
                  </a:cubicBezTo>
                  <a:lnTo>
                    <a:pt x="617" y="1547"/>
                  </a:lnTo>
                  <a:cubicBezTo>
                    <a:pt x="617" y="1040"/>
                    <a:pt x="1027" y="617"/>
                    <a:pt x="1547" y="617"/>
                  </a:cubicBezTo>
                  <a:close/>
                  <a:moveTo>
                    <a:pt x="1547" y="1"/>
                  </a:moveTo>
                  <a:cubicBezTo>
                    <a:pt x="685" y="1"/>
                    <a:pt x="1" y="699"/>
                    <a:pt x="1" y="1547"/>
                  </a:cubicBezTo>
                  <a:lnTo>
                    <a:pt x="1" y="4023"/>
                  </a:lnTo>
                  <a:cubicBezTo>
                    <a:pt x="1" y="4885"/>
                    <a:pt x="685" y="5583"/>
                    <a:pt x="1547" y="5583"/>
                  </a:cubicBezTo>
                  <a:cubicBezTo>
                    <a:pt x="2396" y="5583"/>
                    <a:pt x="3093" y="4885"/>
                    <a:pt x="3093" y="4023"/>
                  </a:cubicBezTo>
                  <a:lnTo>
                    <a:pt x="3093" y="1547"/>
                  </a:lnTo>
                  <a:cubicBezTo>
                    <a:pt x="3093" y="699"/>
                    <a:pt x="2396" y="1"/>
                    <a:pt x="154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 name="Google Shape;183;p31"/>
          <p:cNvSpPr txBox="1"/>
          <p:nvPr>
            <p:ph idx="3" type="subTitle"/>
          </p:nvPr>
        </p:nvSpPr>
        <p:spPr>
          <a:xfrm>
            <a:off x="1427700" y="1957038"/>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sz="1500"/>
              <a:t>Sean Alcid</a:t>
            </a:r>
            <a:endParaRPr sz="1500"/>
          </a:p>
        </p:txBody>
      </p:sp>
      <p:sp>
        <p:nvSpPr>
          <p:cNvPr id="184" name="Google Shape;184;p31"/>
          <p:cNvSpPr txBox="1"/>
          <p:nvPr>
            <p:ph idx="3" type="subTitle"/>
          </p:nvPr>
        </p:nvSpPr>
        <p:spPr>
          <a:xfrm>
            <a:off x="1427700" y="2456963"/>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sz="1500"/>
              <a:t>Shuang Lu</a:t>
            </a:r>
            <a:endParaRPr sz="1500"/>
          </a:p>
        </p:txBody>
      </p:sp>
      <p:sp>
        <p:nvSpPr>
          <p:cNvPr id="185" name="Google Shape;185;p31"/>
          <p:cNvSpPr txBox="1"/>
          <p:nvPr>
            <p:ph idx="3" type="subTitle"/>
          </p:nvPr>
        </p:nvSpPr>
        <p:spPr>
          <a:xfrm>
            <a:off x="1427700" y="3395825"/>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sz="1500"/>
              <a:t>Sneha Murali</a:t>
            </a:r>
            <a:endParaRPr sz="1500"/>
          </a:p>
        </p:txBody>
      </p:sp>
      <p:sp>
        <p:nvSpPr>
          <p:cNvPr id="186" name="Google Shape;186;p31"/>
          <p:cNvSpPr txBox="1"/>
          <p:nvPr>
            <p:ph idx="3" type="subTitle"/>
          </p:nvPr>
        </p:nvSpPr>
        <p:spPr>
          <a:xfrm>
            <a:off x="1427700" y="3865238"/>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sz="1500"/>
              <a:t>Tirth Shah</a:t>
            </a:r>
            <a:endParaRPr sz="1500"/>
          </a:p>
        </p:txBody>
      </p:sp>
      <p:sp>
        <p:nvSpPr>
          <p:cNvPr id="187" name="Google Shape;187;p31"/>
          <p:cNvSpPr txBox="1"/>
          <p:nvPr>
            <p:ph idx="3" type="subTitle"/>
          </p:nvPr>
        </p:nvSpPr>
        <p:spPr>
          <a:xfrm>
            <a:off x="1427700" y="4334663"/>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sz="1500"/>
              <a:t>Venkatesh Tripuraneni</a:t>
            </a:r>
            <a:endParaRPr sz="1500"/>
          </a:p>
        </p:txBody>
      </p:sp>
      <p:sp>
        <p:nvSpPr>
          <p:cNvPr id="188" name="Google Shape;188;p31"/>
          <p:cNvSpPr txBox="1"/>
          <p:nvPr>
            <p:ph idx="3" type="subTitle"/>
          </p:nvPr>
        </p:nvSpPr>
        <p:spPr>
          <a:xfrm>
            <a:off x="1427700" y="1517863"/>
            <a:ext cx="20868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sz="1500"/>
              <a:t>Divya Jain</a:t>
            </a:r>
            <a:endParaRPr sz="1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pic>
        <p:nvPicPr>
          <p:cNvPr id="352" name="Google Shape;352;p32"/>
          <p:cNvPicPr preferRelativeResize="0"/>
          <p:nvPr/>
        </p:nvPicPr>
        <p:blipFill rotWithShape="1">
          <a:blip r:embed="rId3">
            <a:alphaModFix/>
          </a:blip>
          <a:srcRect b="0" l="12168" r="39861" t="0"/>
          <a:stretch/>
        </p:blipFill>
        <p:spPr>
          <a:xfrm flipH="1">
            <a:off x="5449200" y="0"/>
            <a:ext cx="3694800" cy="5143500"/>
          </a:xfrm>
          <a:prstGeom prst="rect">
            <a:avLst/>
          </a:prstGeom>
          <a:noFill/>
          <a:ln>
            <a:noFill/>
          </a:ln>
        </p:spPr>
      </p:pic>
      <p:sp>
        <p:nvSpPr>
          <p:cNvPr id="353" name="Google Shape;353;p32"/>
          <p:cNvSpPr txBox="1"/>
          <p:nvPr>
            <p:ph type="ctrTitle"/>
          </p:nvPr>
        </p:nvSpPr>
        <p:spPr>
          <a:xfrm>
            <a:off x="720000" y="1567650"/>
            <a:ext cx="4187700" cy="1075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lang="en"/>
              <a:t>THANKS!</a:t>
            </a:r>
            <a:endParaRPr/>
          </a:p>
        </p:txBody>
      </p:sp>
      <p:sp>
        <p:nvSpPr>
          <p:cNvPr id="354" name="Google Shape;354;p32"/>
          <p:cNvSpPr txBox="1"/>
          <p:nvPr>
            <p:ph idx="1" type="subTitle"/>
          </p:nvPr>
        </p:nvSpPr>
        <p:spPr>
          <a:xfrm>
            <a:off x="898950" y="2479600"/>
            <a:ext cx="3829800" cy="4350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a:t>QUESTIONS?</a:t>
            </a:r>
            <a:endParaRPr/>
          </a:p>
        </p:txBody>
      </p:sp>
      <p:grpSp>
        <p:nvGrpSpPr>
          <p:cNvPr id="355" name="Google Shape;355;p32"/>
          <p:cNvGrpSpPr/>
          <p:nvPr/>
        </p:nvGrpSpPr>
        <p:grpSpPr>
          <a:xfrm>
            <a:off x="6897619" y="2"/>
            <a:ext cx="2246375" cy="1567648"/>
            <a:chOff x="4465900" y="540000"/>
            <a:chExt cx="2402026" cy="1676450"/>
          </a:xfrm>
        </p:grpSpPr>
        <p:sp>
          <p:nvSpPr>
            <p:cNvPr id="356" name="Google Shape;356;p32"/>
            <p:cNvSpPr/>
            <p:nvPr/>
          </p:nvSpPr>
          <p:spPr>
            <a:xfrm>
              <a:off x="4465900" y="540000"/>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357" name="Google Shape;357;p32"/>
            <p:cNvSpPr/>
            <p:nvPr/>
          </p:nvSpPr>
          <p:spPr>
            <a:xfrm>
              <a:off x="4465900" y="1116285"/>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358" name="Google Shape;358;p32"/>
            <p:cNvSpPr/>
            <p:nvPr/>
          </p:nvSpPr>
          <p:spPr>
            <a:xfrm>
              <a:off x="4465900" y="1692571"/>
              <a:ext cx="2402026" cy="523879"/>
            </a:xfrm>
            <a:prstGeom prst="rect">
              <a:avLst/>
            </a:prstGeom>
          </p:spPr>
          <p:txBody>
            <a:bodyPr>
              <a:prstTxWarp prst="textPlain"/>
            </a:bodyPr>
            <a:lstStyle/>
            <a:p>
              <a:pPr lvl="0" algn="ctr"/>
              <a:r>
                <a:rPr b="0" i="0">
                  <a:ln cap="flat" cmpd="sng" w="9525">
                    <a:solidFill>
                      <a:srgbClr val="FFFFFF"/>
                    </a:solidFill>
                    <a:prstDash val="solid"/>
                    <a:round/>
                    <a:headEnd len="sm" w="sm" type="none"/>
                    <a:tailEnd len="sm" w="sm" type="none"/>
                  </a:ln>
                  <a:noFill/>
                  <a:latin typeface="Jomhuria"/>
                </a:rPr>
                <a:t>CHEERS!</a:t>
              </a:r>
            </a:p>
          </p:txBody>
        </p:sp>
      </p:grpSp>
      <p:pic>
        <p:nvPicPr>
          <p:cNvPr id="359" name="Google Shape;359;p32"/>
          <p:cNvPicPr preferRelativeResize="0"/>
          <p:nvPr/>
        </p:nvPicPr>
        <p:blipFill>
          <a:blip r:embed="rId4">
            <a:alphaModFix/>
          </a:blip>
          <a:stretch>
            <a:fillRect/>
          </a:stretch>
        </p:blipFill>
        <p:spPr>
          <a:xfrm>
            <a:off x="720000" y="3616950"/>
            <a:ext cx="3190875" cy="819150"/>
          </a:xfrm>
          <a:prstGeom prst="rect">
            <a:avLst/>
          </a:prstGeom>
          <a:noFill/>
          <a:ln>
            <a:noFill/>
          </a:ln>
        </p:spPr>
      </p:pic>
      <p:pic>
        <p:nvPicPr>
          <p:cNvPr id="360" name="Google Shape;360;p32"/>
          <p:cNvPicPr preferRelativeResize="0"/>
          <p:nvPr/>
        </p:nvPicPr>
        <p:blipFill>
          <a:blip r:embed="rId4">
            <a:alphaModFix/>
          </a:blip>
          <a:stretch>
            <a:fillRect/>
          </a:stretch>
        </p:blipFill>
        <p:spPr>
          <a:xfrm>
            <a:off x="1482625" y="3206400"/>
            <a:ext cx="3190875" cy="819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g2a340faa178_1_1"/>
          <p:cNvPicPr preferRelativeResize="0"/>
          <p:nvPr/>
        </p:nvPicPr>
        <p:blipFill>
          <a:blip r:embed="rId3">
            <a:alphaModFix/>
          </a:blip>
          <a:stretch>
            <a:fillRect/>
          </a:stretch>
        </p:blipFill>
        <p:spPr>
          <a:xfrm>
            <a:off x="903912" y="400937"/>
            <a:ext cx="7204775" cy="4341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4"/>
          <p:cNvSpPr txBox="1"/>
          <p:nvPr>
            <p:ph idx="1" type="subTitle"/>
          </p:nvPr>
        </p:nvSpPr>
        <p:spPr>
          <a:xfrm>
            <a:off x="1983500" y="1672975"/>
            <a:ext cx="23160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a:t>Introduction</a:t>
            </a:r>
            <a:endParaRPr/>
          </a:p>
        </p:txBody>
      </p:sp>
      <p:sp>
        <p:nvSpPr>
          <p:cNvPr id="199" name="Google Shape;199;p4"/>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solidFill>
                  <a:schemeClr val="lt1"/>
                </a:solidFill>
              </a:rPr>
              <a:t>Table of </a:t>
            </a:r>
            <a:r>
              <a:rPr lang="en">
                <a:solidFill>
                  <a:schemeClr val="dk2"/>
                </a:solidFill>
              </a:rPr>
              <a:t>Contents</a:t>
            </a:r>
            <a:endParaRPr>
              <a:solidFill>
                <a:schemeClr val="dk2"/>
              </a:solidFill>
            </a:endParaRPr>
          </a:p>
        </p:txBody>
      </p:sp>
      <p:sp>
        <p:nvSpPr>
          <p:cNvPr id="200" name="Google Shape;200;p4"/>
          <p:cNvSpPr txBox="1"/>
          <p:nvPr>
            <p:ph idx="2" type="title"/>
          </p:nvPr>
        </p:nvSpPr>
        <p:spPr>
          <a:xfrm>
            <a:off x="870400" y="1697275"/>
            <a:ext cx="956700" cy="362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0"/>
              <a:buNone/>
            </a:pPr>
            <a:r>
              <a:rPr lang="en"/>
              <a:t>01</a:t>
            </a:r>
            <a:endParaRPr/>
          </a:p>
        </p:txBody>
      </p:sp>
      <p:sp>
        <p:nvSpPr>
          <p:cNvPr id="201" name="Google Shape;201;p4"/>
          <p:cNvSpPr txBox="1"/>
          <p:nvPr>
            <p:ph idx="3" type="subTitle"/>
          </p:nvPr>
        </p:nvSpPr>
        <p:spPr>
          <a:xfrm>
            <a:off x="1983500" y="2046275"/>
            <a:ext cx="2681100" cy="1007400"/>
          </a:xfrm>
          <a:prstGeom prst="rect">
            <a:avLst/>
          </a:prstGeom>
          <a:noFill/>
          <a:ln>
            <a:noFill/>
          </a:ln>
        </p:spPr>
        <p:txBody>
          <a:bodyPr anchorCtr="0" anchor="ctr" bIns="91425" lIns="91425" spcFirstLastPara="1" rIns="0" wrap="square" tIns="91425">
            <a:noAutofit/>
          </a:bodyPr>
          <a:lstStyle/>
          <a:p>
            <a:pPr indent="-304800" lvl="0" marL="457200" rtl="0" algn="l">
              <a:lnSpc>
                <a:spcPct val="100000"/>
              </a:lnSpc>
              <a:spcBef>
                <a:spcPts val="0"/>
              </a:spcBef>
              <a:spcAft>
                <a:spcPts val="0"/>
              </a:spcAft>
              <a:buSzPts val="1200"/>
              <a:buChar char="●"/>
            </a:pPr>
            <a:r>
              <a:rPr lang="en" sz="1200"/>
              <a:t>Data Set</a:t>
            </a:r>
            <a:endParaRPr sz="1200"/>
          </a:p>
          <a:p>
            <a:pPr indent="-304800" lvl="0" marL="457200" rtl="0" algn="l">
              <a:lnSpc>
                <a:spcPct val="100000"/>
              </a:lnSpc>
              <a:spcBef>
                <a:spcPts val="0"/>
              </a:spcBef>
              <a:spcAft>
                <a:spcPts val="0"/>
              </a:spcAft>
              <a:buSzPts val="1200"/>
              <a:buChar char="●"/>
            </a:pPr>
            <a:r>
              <a:rPr lang="en" sz="1200"/>
              <a:t>Questions of Interest</a:t>
            </a:r>
            <a:endParaRPr sz="1200"/>
          </a:p>
          <a:p>
            <a:pPr indent="0" lvl="0" marL="457200" rtl="0" algn="l">
              <a:lnSpc>
                <a:spcPct val="100000"/>
              </a:lnSpc>
              <a:spcBef>
                <a:spcPts val="0"/>
              </a:spcBef>
              <a:spcAft>
                <a:spcPts val="0"/>
              </a:spcAft>
              <a:buNone/>
            </a:pPr>
            <a:r>
              <a:t/>
            </a:r>
            <a:endParaRPr sz="1200"/>
          </a:p>
        </p:txBody>
      </p:sp>
      <p:sp>
        <p:nvSpPr>
          <p:cNvPr id="202" name="Google Shape;202;p4"/>
          <p:cNvSpPr txBox="1"/>
          <p:nvPr>
            <p:ph idx="4" type="title"/>
          </p:nvPr>
        </p:nvSpPr>
        <p:spPr>
          <a:xfrm>
            <a:off x="4815625" y="1672975"/>
            <a:ext cx="956700" cy="362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0"/>
              <a:buNone/>
            </a:pPr>
            <a:r>
              <a:rPr lang="en"/>
              <a:t>02</a:t>
            </a:r>
            <a:endParaRPr/>
          </a:p>
        </p:txBody>
      </p:sp>
      <p:sp>
        <p:nvSpPr>
          <p:cNvPr id="203" name="Google Shape;203;p4"/>
          <p:cNvSpPr txBox="1"/>
          <p:nvPr>
            <p:ph idx="5" type="subTitle"/>
          </p:nvPr>
        </p:nvSpPr>
        <p:spPr>
          <a:xfrm>
            <a:off x="5957600" y="1672975"/>
            <a:ext cx="23160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a:t>Data Processing</a:t>
            </a:r>
            <a:endParaRPr/>
          </a:p>
        </p:txBody>
      </p:sp>
      <p:sp>
        <p:nvSpPr>
          <p:cNvPr id="204" name="Google Shape;204;p4"/>
          <p:cNvSpPr txBox="1"/>
          <p:nvPr>
            <p:ph idx="6" type="subTitle"/>
          </p:nvPr>
        </p:nvSpPr>
        <p:spPr>
          <a:xfrm>
            <a:off x="5957600" y="2141250"/>
            <a:ext cx="2681100" cy="572700"/>
          </a:xfrm>
          <a:prstGeom prst="rect">
            <a:avLst/>
          </a:prstGeom>
          <a:noFill/>
          <a:ln>
            <a:noFill/>
          </a:ln>
        </p:spPr>
        <p:txBody>
          <a:bodyPr anchorCtr="0" anchor="ctr" bIns="91425" lIns="91425" spcFirstLastPara="1" rIns="0" wrap="square" tIns="91425">
            <a:noAutofit/>
          </a:bodyPr>
          <a:lstStyle/>
          <a:p>
            <a:pPr indent="-304800" lvl="0" marL="457200" rtl="0" algn="l">
              <a:lnSpc>
                <a:spcPct val="100000"/>
              </a:lnSpc>
              <a:spcBef>
                <a:spcPts val="0"/>
              </a:spcBef>
              <a:spcAft>
                <a:spcPts val="0"/>
              </a:spcAft>
              <a:buSzPts val="1200"/>
              <a:buChar char="●"/>
            </a:pPr>
            <a:r>
              <a:rPr lang="en" sz="1200"/>
              <a:t>Data Cleaning</a:t>
            </a:r>
            <a:endParaRPr sz="1200"/>
          </a:p>
          <a:p>
            <a:pPr indent="-304800" lvl="0" marL="457200" rtl="0" algn="l">
              <a:lnSpc>
                <a:spcPct val="100000"/>
              </a:lnSpc>
              <a:spcBef>
                <a:spcPts val="0"/>
              </a:spcBef>
              <a:spcAft>
                <a:spcPts val="0"/>
              </a:spcAft>
              <a:buSzPts val="1200"/>
              <a:buChar char="●"/>
            </a:pPr>
            <a:r>
              <a:rPr lang="en" sz="1200"/>
              <a:t>Data Clustering</a:t>
            </a:r>
            <a:endParaRPr sz="1200"/>
          </a:p>
        </p:txBody>
      </p:sp>
      <p:sp>
        <p:nvSpPr>
          <p:cNvPr id="205" name="Google Shape;205;p4"/>
          <p:cNvSpPr txBox="1"/>
          <p:nvPr>
            <p:ph idx="7" type="title"/>
          </p:nvPr>
        </p:nvSpPr>
        <p:spPr>
          <a:xfrm>
            <a:off x="870400" y="3240225"/>
            <a:ext cx="956700" cy="362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0"/>
              <a:buNone/>
            </a:pPr>
            <a:r>
              <a:rPr lang="en"/>
              <a:t>03</a:t>
            </a:r>
            <a:endParaRPr/>
          </a:p>
        </p:txBody>
      </p:sp>
      <p:sp>
        <p:nvSpPr>
          <p:cNvPr id="206" name="Google Shape;206;p4"/>
          <p:cNvSpPr txBox="1"/>
          <p:nvPr>
            <p:ph idx="8" type="subTitle"/>
          </p:nvPr>
        </p:nvSpPr>
        <p:spPr>
          <a:xfrm>
            <a:off x="1983500" y="3240225"/>
            <a:ext cx="23160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a:t>Data Analysis</a:t>
            </a:r>
            <a:endParaRPr/>
          </a:p>
        </p:txBody>
      </p:sp>
      <p:sp>
        <p:nvSpPr>
          <p:cNvPr id="207" name="Google Shape;207;p4"/>
          <p:cNvSpPr txBox="1"/>
          <p:nvPr>
            <p:ph idx="13" type="title"/>
          </p:nvPr>
        </p:nvSpPr>
        <p:spPr>
          <a:xfrm>
            <a:off x="4815625" y="3264525"/>
            <a:ext cx="956700" cy="362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0"/>
              <a:buNone/>
            </a:pPr>
            <a:r>
              <a:rPr lang="en"/>
              <a:t>04</a:t>
            </a:r>
            <a:endParaRPr/>
          </a:p>
        </p:txBody>
      </p:sp>
      <p:sp>
        <p:nvSpPr>
          <p:cNvPr id="208" name="Google Shape;208;p4"/>
          <p:cNvSpPr txBox="1"/>
          <p:nvPr>
            <p:ph idx="14" type="subTitle"/>
          </p:nvPr>
        </p:nvSpPr>
        <p:spPr>
          <a:xfrm>
            <a:off x="5957600" y="3240225"/>
            <a:ext cx="2316000" cy="410700"/>
          </a:xfrm>
          <a:prstGeom prst="rect">
            <a:avLst/>
          </a:prstGeom>
          <a:noFill/>
          <a:ln cap="flat" cmpd="sng" w="19050">
            <a:solidFill>
              <a:srgbClr val="FFA7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a:t>Conclusion</a:t>
            </a:r>
            <a:endParaRPr/>
          </a:p>
        </p:txBody>
      </p:sp>
      <p:grpSp>
        <p:nvGrpSpPr>
          <p:cNvPr id="209" name="Google Shape;209;p4"/>
          <p:cNvGrpSpPr/>
          <p:nvPr/>
        </p:nvGrpSpPr>
        <p:grpSpPr>
          <a:xfrm>
            <a:off x="7882944" y="129627"/>
            <a:ext cx="2246375" cy="1567648"/>
            <a:chOff x="4465900" y="540000"/>
            <a:chExt cx="2402026" cy="1676450"/>
          </a:xfrm>
        </p:grpSpPr>
        <p:sp>
          <p:nvSpPr>
            <p:cNvPr id="210" name="Google Shape;210;p4"/>
            <p:cNvSpPr/>
            <p:nvPr/>
          </p:nvSpPr>
          <p:spPr>
            <a:xfrm>
              <a:off x="4465900" y="540000"/>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11" name="Google Shape;211;p4"/>
            <p:cNvSpPr/>
            <p:nvPr/>
          </p:nvSpPr>
          <p:spPr>
            <a:xfrm>
              <a:off x="4465900" y="1116285"/>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12" name="Google Shape;212;p4"/>
            <p:cNvSpPr/>
            <p:nvPr/>
          </p:nvSpPr>
          <p:spPr>
            <a:xfrm>
              <a:off x="4465900" y="1692571"/>
              <a:ext cx="2402026" cy="523879"/>
            </a:xfrm>
            <a:prstGeom prst="rect">
              <a:avLst/>
            </a:prstGeom>
          </p:spPr>
          <p:txBody>
            <a:bodyPr>
              <a:prstTxWarp prst="textPlain"/>
            </a:bodyPr>
            <a:lstStyle/>
            <a:p>
              <a:pPr lvl="0" algn="ctr"/>
              <a:r>
                <a:rPr b="0" i="0">
                  <a:ln cap="flat" cmpd="sng" w="9525">
                    <a:solidFill>
                      <a:srgbClr val="FFFFFF"/>
                    </a:solidFill>
                    <a:prstDash val="solid"/>
                    <a:round/>
                    <a:headEnd len="sm" w="sm" type="none"/>
                    <a:tailEnd len="sm" w="sm" type="none"/>
                  </a:ln>
                  <a:noFill/>
                  <a:latin typeface="Jomhuria"/>
                </a:rPr>
                <a:t>CHEERS!</a:t>
              </a:r>
            </a:p>
          </p:txBody>
        </p:sp>
      </p:grpSp>
      <p:pic>
        <p:nvPicPr>
          <p:cNvPr id="213" name="Google Shape;213;p4"/>
          <p:cNvPicPr preferRelativeResize="0"/>
          <p:nvPr/>
        </p:nvPicPr>
        <p:blipFill>
          <a:blip r:embed="rId3">
            <a:alphaModFix/>
          </a:blip>
          <a:stretch>
            <a:fillRect/>
          </a:stretch>
        </p:blipFill>
        <p:spPr>
          <a:xfrm>
            <a:off x="1983500" y="3837475"/>
            <a:ext cx="3190875" cy="819150"/>
          </a:xfrm>
          <a:prstGeom prst="rect">
            <a:avLst/>
          </a:prstGeom>
          <a:noFill/>
          <a:ln>
            <a:noFill/>
          </a:ln>
        </p:spPr>
      </p:pic>
      <p:sp>
        <p:nvSpPr>
          <p:cNvPr id="214" name="Google Shape;214;p4"/>
          <p:cNvSpPr txBox="1"/>
          <p:nvPr>
            <p:ph idx="3" type="subTitle"/>
          </p:nvPr>
        </p:nvSpPr>
        <p:spPr>
          <a:xfrm>
            <a:off x="1983500" y="3837475"/>
            <a:ext cx="2681100" cy="1083900"/>
          </a:xfrm>
          <a:prstGeom prst="rect">
            <a:avLst/>
          </a:prstGeom>
          <a:noFill/>
          <a:ln>
            <a:noFill/>
          </a:ln>
        </p:spPr>
        <p:txBody>
          <a:bodyPr anchorCtr="0" anchor="ctr" bIns="91425" lIns="91425" spcFirstLastPara="1" rIns="0" wrap="square" tIns="91425">
            <a:noAutofit/>
          </a:bodyPr>
          <a:lstStyle/>
          <a:p>
            <a:pPr indent="-304800" lvl="0" marL="457200" rtl="0" algn="l">
              <a:lnSpc>
                <a:spcPct val="100000"/>
              </a:lnSpc>
              <a:spcBef>
                <a:spcPts val="0"/>
              </a:spcBef>
              <a:spcAft>
                <a:spcPts val="0"/>
              </a:spcAft>
              <a:buSzPts val="1200"/>
              <a:buChar char="●"/>
            </a:pPr>
            <a:r>
              <a:rPr lang="en" sz="1200"/>
              <a:t>Correlation Heatmap</a:t>
            </a:r>
            <a:endParaRPr sz="1200"/>
          </a:p>
          <a:p>
            <a:pPr indent="-304800" lvl="0" marL="457200" rtl="0" algn="l">
              <a:lnSpc>
                <a:spcPct val="100000"/>
              </a:lnSpc>
              <a:spcBef>
                <a:spcPts val="0"/>
              </a:spcBef>
              <a:spcAft>
                <a:spcPts val="0"/>
              </a:spcAft>
              <a:buSzPts val="1200"/>
              <a:buChar char="●"/>
            </a:pPr>
            <a:r>
              <a:rPr lang="en" sz="1200"/>
              <a:t>Distribution of Review Scores</a:t>
            </a:r>
            <a:endParaRPr sz="1200"/>
          </a:p>
          <a:p>
            <a:pPr indent="-304800" lvl="0" marL="457200" rtl="0" algn="l">
              <a:lnSpc>
                <a:spcPct val="100000"/>
              </a:lnSpc>
              <a:spcBef>
                <a:spcPts val="0"/>
              </a:spcBef>
              <a:spcAft>
                <a:spcPts val="0"/>
              </a:spcAft>
              <a:buSzPts val="1200"/>
              <a:buChar char="●"/>
            </a:pPr>
            <a:r>
              <a:rPr lang="en" sz="1200"/>
              <a:t>Distribution of Beer Style</a:t>
            </a:r>
            <a:endParaRPr sz="1200"/>
          </a:p>
        </p:txBody>
      </p:sp>
      <p:sp>
        <p:nvSpPr>
          <p:cNvPr id="215" name="Google Shape;215;p4"/>
          <p:cNvSpPr txBox="1"/>
          <p:nvPr>
            <p:ph idx="3" type="subTitle"/>
          </p:nvPr>
        </p:nvSpPr>
        <p:spPr>
          <a:xfrm>
            <a:off x="5957600" y="3705100"/>
            <a:ext cx="2681100" cy="1083900"/>
          </a:xfrm>
          <a:prstGeom prst="rect">
            <a:avLst/>
          </a:prstGeom>
          <a:noFill/>
          <a:ln>
            <a:noFill/>
          </a:ln>
        </p:spPr>
        <p:txBody>
          <a:bodyPr anchorCtr="0" anchor="ctr" bIns="91425" lIns="91425" spcFirstLastPara="1" rIns="0" wrap="square" tIns="91425">
            <a:noAutofit/>
          </a:bodyPr>
          <a:lstStyle/>
          <a:p>
            <a:pPr indent="-304800" lvl="0" marL="457200" rtl="0" algn="l">
              <a:lnSpc>
                <a:spcPct val="100000"/>
              </a:lnSpc>
              <a:spcBef>
                <a:spcPts val="0"/>
              </a:spcBef>
              <a:spcAft>
                <a:spcPts val="0"/>
              </a:spcAft>
              <a:buSzPts val="1200"/>
              <a:buChar char="●"/>
            </a:pPr>
            <a:r>
              <a:rPr lang="en" sz="1200"/>
              <a:t>Summary</a:t>
            </a:r>
            <a:endParaRPr sz="1200"/>
          </a:p>
          <a:p>
            <a:pPr indent="-304800" lvl="0" marL="457200" rtl="0" algn="l">
              <a:lnSpc>
                <a:spcPct val="100000"/>
              </a:lnSpc>
              <a:spcBef>
                <a:spcPts val="0"/>
              </a:spcBef>
              <a:spcAft>
                <a:spcPts val="0"/>
              </a:spcAft>
              <a:buSzPts val="1200"/>
              <a:buChar char="●"/>
            </a:pPr>
            <a:r>
              <a:rPr lang="en" sz="1200"/>
              <a:t>Significance</a:t>
            </a:r>
            <a:endParaRPr sz="1200"/>
          </a:p>
          <a:p>
            <a:pPr indent="-304800" lvl="0" marL="457200" rtl="0" algn="l">
              <a:lnSpc>
                <a:spcPct val="100000"/>
              </a:lnSpc>
              <a:spcBef>
                <a:spcPts val="0"/>
              </a:spcBef>
              <a:spcAft>
                <a:spcPts val="0"/>
              </a:spcAft>
              <a:buSzPts val="1200"/>
              <a:buChar char="●"/>
            </a:pPr>
            <a:r>
              <a:rPr lang="en" sz="1200"/>
              <a:t>Future Scope</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13"/>
          <p:cNvPicPr preferRelativeResize="0"/>
          <p:nvPr/>
        </p:nvPicPr>
        <p:blipFill rotWithShape="1">
          <a:blip r:embed="rId3">
            <a:alphaModFix/>
          </a:blip>
          <a:srcRect b="0" l="22141" r="22141" t="0"/>
          <a:stretch/>
        </p:blipFill>
        <p:spPr>
          <a:xfrm>
            <a:off x="0" y="0"/>
            <a:ext cx="4298664" cy="5143502"/>
          </a:xfrm>
          <a:prstGeom prst="rect">
            <a:avLst/>
          </a:prstGeom>
          <a:noFill/>
          <a:ln>
            <a:noFill/>
          </a:ln>
        </p:spPr>
      </p:pic>
      <p:sp>
        <p:nvSpPr>
          <p:cNvPr id="221" name="Google Shape;221;p13"/>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13"/>
          <p:cNvSpPr txBox="1"/>
          <p:nvPr>
            <p:ph type="title"/>
          </p:nvPr>
        </p:nvSpPr>
        <p:spPr>
          <a:xfrm>
            <a:off x="5151600" y="1054063"/>
            <a:ext cx="3272400" cy="125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0"/>
              <a:buNone/>
            </a:pPr>
            <a:r>
              <a:rPr lang="en"/>
              <a:t>01</a:t>
            </a:r>
            <a:endParaRPr/>
          </a:p>
        </p:txBody>
      </p:sp>
      <p:sp>
        <p:nvSpPr>
          <p:cNvPr id="223" name="Google Shape;223;p13"/>
          <p:cNvSpPr txBox="1"/>
          <p:nvPr>
            <p:ph idx="2" type="title"/>
          </p:nvPr>
        </p:nvSpPr>
        <p:spPr>
          <a:xfrm>
            <a:off x="5151600" y="2547138"/>
            <a:ext cx="3272400" cy="863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6000"/>
              <a:buNone/>
            </a:pPr>
            <a:r>
              <a:rPr lang="en" sz="7500"/>
              <a:t>Introduction</a:t>
            </a:r>
            <a:endParaRPr sz="7500">
              <a:solidFill>
                <a:schemeClr val="dk2"/>
              </a:solidFill>
            </a:endParaRPr>
          </a:p>
        </p:txBody>
      </p:sp>
      <p:grpSp>
        <p:nvGrpSpPr>
          <p:cNvPr id="224" name="Google Shape;224;p13"/>
          <p:cNvGrpSpPr/>
          <p:nvPr/>
        </p:nvGrpSpPr>
        <p:grpSpPr>
          <a:xfrm>
            <a:off x="176694" y="229052"/>
            <a:ext cx="2246375" cy="1567648"/>
            <a:chOff x="4465900" y="540000"/>
            <a:chExt cx="2402026" cy="1676450"/>
          </a:xfrm>
        </p:grpSpPr>
        <p:sp>
          <p:nvSpPr>
            <p:cNvPr id="225" name="Google Shape;225;p13"/>
            <p:cNvSpPr/>
            <p:nvPr/>
          </p:nvSpPr>
          <p:spPr>
            <a:xfrm>
              <a:off x="4465900" y="540000"/>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26" name="Google Shape;226;p13"/>
            <p:cNvSpPr/>
            <p:nvPr/>
          </p:nvSpPr>
          <p:spPr>
            <a:xfrm>
              <a:off x="4465900" y="1116285"/>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27" name="Google Shape;227;p13"/>
            <p:cNvSpPr/>
            <p:nvPr/>
          </p:nvSpPr>
          <p:spPr>
            <a:xfrm>
              <a:off x="4465900" y="1692571"/>
              <a:ext cx="2402026" cy="523879"/>
            </a:xfrm>
            <a:prstGeom prst="rect">
              <a:avLst/>
            </a:prstGeom>
          </p:spPr>
          <p:txBody>
            <a:bodyPr>
              <a:prstTxWarp prst="textPlain"/>
            </a:bodyPr>
            <a:lstStyle/>
            <a:p>
              <a:pPr lvl="0" algn="ctr"/>
              <a:r>
                <a:rPr b="0" i="0">
                  <a:ln cap="flat" cmpd="sng" w="9525">
                    <a:solidFill>
                      <a:srgbClr val="FFFFFF"/>
                    </a:solidFill>
                    <a:prstDash val="solid"/>
                    <a:round/>
                    <a:headEnd len="sm" w="sm" type="none"/>
                    <a:tailEnd len="sm" w="sm" type="none"/>
                  </a:ln>
                  <a:noFill/>
                  <a:latin typeface="Jomhuria"/>
                </a:rPr>
                <a:t>CHEERS!</a:t>
              </a: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9"/>
          <p:cNvPicPr preferRelativeResize="0"/>
          <p:nvPr/>
        </p:nvPicPr>
        <p:blipFill rotWithShape="1">
          <a:blip r:embed="rId3">
            <a:alphaModFix/>
          </a:blip>
          <a:srcRect b="0" l="23236" r="28873" t="0"/>
          <a:stretch/>
        </p:blipFill>
        <p:spPr>
          <a:xfrm>
            <a:off x="5449200" y="0"/>
            <a:ext cx="3694800" cy="5143500"/>
          </a:xfrm>
          <a:prstGeom prst="rect">
            <a:avLst/>
          </a:prstGeom>
          <a:noFill/>
          <a:ln>
            <a:noFill/>
          </a:ln>
        </p:spPr>
      </p:pic>
      <p:sp>
        <p:nvSpPr>
          <p:cNvPr id="233" name="Google Shape;233;p9"/>
          <p:cNvSpPr/>
          <p:nvPr/>
        </p:nvSpPr>
        <p:spPr>
          <a:xfrm>
            <a:off x="176700" y="155900"/>
            <a:ext cx="8790600" cy="4831200"/>
          </a:xfrm>
          <a:prstGeom prst="rect">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9"/>
          <p:cNvSpPr txBox="1"/>
          <p:nvPr>
            <p:ph type="title"/>
          </p:nvPr>
        </p:nvSpPr>
        <p:spPr>
          <a:xfrm>
            <a:off x="720000" y="1436550"/>
            <a:ext cx="4141200" cy="2270400"/>
          </a:xfrm>
          <a:prstGeom prst="rect">
            <a:avLst/>
          </a:prstGeom>
          <a:noFill/>
          <a:ln>
            <a:noFill/>
          </a:ln>
        </p:spPr>
        <p:txBody>
          <a:bodyPr anchorCtr="0" anchor="ctr" bIns="91425" lIns="91425" spcFirstLastPara="1" rIns="91425" wrap="square" tIns="91425">
            <a:noAutofit/>
          </a:bodyPr>
          <a:lstStyle/>
          <a:p>
            <a:pPr indent="0" lvl="0" marL="0" rtl="0" algn="l">
              <a:lnSpc>
                <a:spcPct val="50000"/>
              </a:lnSpc>
              <a:spcBef>
                <a:spcPts val="0"/>
              </a:spcBef>
              <a:spcAft>
                <a:spcPts val="0"/>
              </a:spcAft>
              <a:buSzPts val="4800"/>
              <a:buNone/>
            </a:pPr>
            <a:r>
              <a:rPr lang="en" sz="4000"/>
              <a:t>Imagine this: the annual consumption of </a:t>
            </a:r>
            <a:r>
              <a:rPr lang="en" sz="4000">
                <a:solidFill>
                  <a:schemeClr val="dk2"/>
                </a:solidFill>
              </a:rPr>
              <a:t>beer</a:t>
            </a:r>
            <a:r>
              <a:rPr lang="en" sz="4000"/>
              <a:t> by the average person is an astonishing 28.2 gallons. Yes, you read that right - </a:t>
            </a:r>
            <a:r>
              <a:rPr lang="en" sz="4000">
                <a:solidFill>
                  <a:schemeClr val="dk2"/>
                </a:solidFill>
              </a:rPr>
              <a:t>28.2</a:t>
            </a:r>
            <a:r>
              <a:rPr lang="en" sz="4000"/>
              <a:t> gallons! Now, picture a world where 500 different kinds of beer exist, each with its distinct flavour, style and brew.</a:t>
            </a:r>
            <a:endParaRPr sz="4000">
              <a:solidFill>
                <a:schemeClr val="dk2"/>
              </a:solidFill>
            </a:endParaRPr>
          </a:p>
        </p:txBody>
      </p:sp>
      <p:grpSp>
        <p:nvGrpSpPr>
          <p:cNvPr id="235" name="Google Shape;235;p9"/>
          <p:cNvGrpSpPr/>
          <p:nvPr/>
        </p:nvGrpSpPr>
        <p:grpSpPr>
          <a:xfrm>
            <a:off x="5965494" y="155902"/>
            <a:ext cx="2246375" cy="1567648"/>
            <a:chOff x="4465900" y="540000"/>
            <a:chExt cx="2402026" cy="1676450"/>
          </a:xfrm>
        </p:grpSpPr>
        <p:sp>
          <p:nvSpPr>
            <p:cNvPr id="236" name="Google Shape;236;p9"/>
            <p:cNvSpPr/>
            <p:nvPr/>
          </p:nvSpPr>
          <p:spPr>
            <a:xfrm>
              <a:off x="4465900" y="540000"/>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37" name="Google Shape;237;p9"/>
            <p:cNvSpPr/>
            <p:nvPr/>
          </p:nvSpPr>
          <p:spPr>
            <a:xfrm>
              <a:off x="4465900" y="1116285"/>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38" name="Google Shape;238;p9"/>
            <p:cNvSpPr/>
            <p:nvPr/>
          </p:nvSpPr>
          <p:spPr>
            <a:xfrm>
              <a:off x="4465900" y="1692571"/>
              <a:ext cx="2402026" cy="523879"/>
            </a:xfrm>
            <a:prstGeom prst="rect">
              <a:avLst/>
            </a:prstGeom>
          </p:spPr>
          <p:txBody>
            <a:bodyPr>
              <a:prstTxWarp prst="textPlain"/>
            </a:bodyPr>
            <a:lstStyle/>
            <a:p>
              <a:pPr lvl="0" algn="ctr"/>
              <a:r>
                <a:rPr b="0" i="0">
                  <a:ln cap="flat" cmpd="sng" w="9525">
                    <a:solidFill>
                      <a:srgbClr val="FFFFFF"/>
                    </a:solidFill>
                    <a:prstDash val="solid"/>
                    <a:round/>
                    <a:headEnd len="sm" w="sm" type="none"/>
                    <a:tailEnd len="sm" w="sm" type="none"/>
                  </a:ln>
                  <a:noFill/>
                  <a:latin typeface="Jomhuria"/>
                </a:rPr>
                <a:t>CHEERS!</a:t>
              </a: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2a246afe2b5_0_45"/>
          <p:cNvSpPr txBox="1"/>
          <p:nvPr>
            <p:ph idx="1" type="body"/>
          </p:nvPr>
        </p:nvSpPr>
        <p:spPr>
          <a:xfrm>
            <a:off x="720000" y="1305600"/>
            <a:ext cx="7704000" cy="3297900"/>
          </a:xfrm>
          <a:prstGeom prst="rect">
            <a:avLst/>
          </a:prstGeom>
          <a:noFill/>
          <a:ln>
            <a:noFill/>
          </a:ln>
        </p:spPr>
        <p:txBody>
          <a:bodyPr anchorCtr="0" anchor="ctr" bIns="36000" lIns="36000" spcFirstLastPara="1" rIns="36000" wrap="square" tIns="36000">
            <a:noAutofit/>
          </a:bodyPr>
          <a:lstStyle/>
          <a:p>
            <a:pPr indent="0" lvl="0" marL="0" rtl="0" algn="l">
              <a:lnSpc>
                <a:spcPct val="100000"/>
              </a:lnSpc>
              <a:spcBef>
                <a:spcPts val="0"/>
              </a:spcBef>
              <a:spcAft>
                <a:spcPts val="0"/>
              </a:spcAft>
              <a:buNone/>
            </a:pPr>
            <a:r>
              <a:rPr b="1" lang="en" sz="1900">
                <a:solidFill>
                  <a:schemeClr val="dk2"/>
                </a:solidFill>
              </a:rPr>
              <a:t>'Beer Reviews from Beer Advocate'(Kaggle)</a:t>
            </a:r>
            <a:endParaRPr b="1" sz="1900">
              <a:solidFill>
                <a:schemeClr val="dk2"/>
              </a:solidFill>
            </a:endParaRPr>
          </a:p>
          <a:p>
            <a:pPr indent="0" lvl="0" marL="0" rtl="0" algn="l">
              <a:lnSpc>
                <a:spcPct val="100000"/>
              </a:lnSpc>
              <a:spcBef>
                <a:spcPts val="0"/>
              </a:spcBef>
              <a:spcAft>
                <a:spcPts val="0"/>
              </a:spcAft>
              <a:buNone/>
            </a:pPr>
            <a:r>
              <a:t/>
            </a:r>
            <a:endParaRPr sz="1600"/>
          </a:p>
          <a:p>
            <a:pPr indent="-330200" lvl="0" marL="457200" rtl="0" algn="l">
              <a:lnSpc>
                <a:spcPct val="100000"/>
              </a:lnSpc>
              <a:spcBef>
                <a:spcPts val="0"/>
              </a:spcBef>
              <a:spcAft>
                <a:spcPts val="0"/>
              </a:spcAft>
              <a:buSzPts val="1600"/>
              <a:buChar char="●"/>
            </a:pPr>
            <a:r>
              <a:rPr lang="en" sz="1600"/>
              <a:t>1.5 million observations of 13 different features obtained from 1996 to 2012</a:t>
            </a:r>
            <a:endParaRPr sz="1600"/>
          </a:p>
          <a:p>
            <a:pPr indent="-330200" lvl="0" marL="457200" rtl="0" algn="l">
              <a:lnSpc>
                <a:spcPct val="100000"/>
              </a:lnSpc>
              <a:spcBef>
                <a:spcPts val="0"/>
              </a:spcBef>
              <a:spcAft>
                <a:spcPts val="0"/>
              </a:spcAft>
              <a:buSzPts val="1600"/>
              <a:buChar char="●"/>
            </a:pPr>
            <a:r>
              <a:rPr lang="en" sz="1600"/>
              <a:t>B</a:t>
            </a:r>
            <a:r>
              <a:rPr lang="en" sz="1600"/>
              <a:t>eer Advocate, a blog site, is the source of the data  that allows users to rate and review beers. </a:t>
            </a:r>
            <a:endParaRPr sz="1600"/>
          </a:p>
          <a:p>
            <a:pPr indent="-330200" lvl="0" marL="457200" rtl="0" algn="l">
              <a:lnSpc>
                <a:spcPct val="100000"/>
              </a:lnSpc>
              <a:spcBef>
                <a:spcPts val="0"/>
              </a:spcBef>
              <a:spcAft>
                <a:spcPts val="0"/>
              </a:spcAft>
              <a:buSzPts val="1600"/>
              <a:buChar char="●"/>
            </a:pPr>
            <a:r>
              <a:rPr lang="en" sz="1600"/>
              <a:t>The aroma, appearance, palate, taste, and overall impressions of the beer are rated on a scale of 0 to 5 based on the user’s preferences. </a:t>
            </a:r>
            <a:endParaRPr sz="1600"/>
          </a:p>
          <a:p>
            <a:pPr indent="-330200" lvl="0" marL="457200" rtl="0" algn="l">
              <a:lnSpc>
                <a:spcPct val="100000"/>
              </a:lnSpc>
              <a:spcBef>
                <a:spcPts val="0"/>
              </a:spcBef>
              <a:spcAft>
                <a:spcPts val="0"/>
              </a:spcAft>
              <a:buSzPts val="1600"/>
              <a:buChar char="●"/>
            </a:pPr>
            <a:r>
              <a:rPr lang="en" sz="1600"/>
              <a:t>User’s feedback on approximately 6,000 distinct breweries.</a:t>
            </a:r>
            <a:endParaRPr sz="1600"/>
          </a:p>
          <a:p>
            <a:pPr indent="0" lvl="0" marL="0" rtl="0" algn="l">
              <a:lnSpc>
                <a:spcPct val="100000"/>
              </a:lnSpc>
              <a:spcBef>
                <a:spcPts val="0"/>
              </a:spcBef>
              <a:spcAft>
                <a:spcPts val="0"/>
              </a:spcAft>
              <a:buNone/>
            </a:pPr>
            <a:r>
              <a:t/>
            </a:r>
            <a:endParaRPr/>
          </a:p>
        </p:txBody>
      </p:sp>
      <p:sp>
        <p:nvSpPr>
          <p:cNvPr id="244" name="Google Shape;244;g2a246afe2b5_0_45"/>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solidFill>
                  <a:schemeClr val="lt1"/>
                </a:solidFill>
              </a:rPr>
              <a:t>Data Set</a:t>
            </a:r>
            <a:endParaRPr>
              <a:solidFill>
                <a:schemeClr val="lt1"/>
              </a:solidFill>
            </a:endParaRPr>
          </a:p>
        </p:txBody>
      </p:sp>
      <p:grpSp>
        <p:nvGrpSpPr>
          <p:cNvPr id="245" name="Google Shape;245;g2a246afe2b5_0_45"/>
          <p:cNvGrpSpPr/>
          <p:nvPr/>
        </p:nvGrpSpPr>
        <p:grpSpPr>
          <a:xfrm>
            <a:off x="7634794" y="245877"/>
            <a:ext cx="2246374" cy="1567648"/>
            <a:chOff x="4465900" y="540000"/>
            <a:chExt cx="2402026" cy="1676450"/>
          </a:xfrm>
        </p:grpSpPr>
        <p:sp>
          <p:nvSpPr>
            <p:cNvPr id="246" name="Google Shape;246;g2a246afe2b5_0_45"/>
            <p:cNvSpPr/>
            <p:nvPr/>
          </p:nvSpPr>
          <p:spPr>
            <a:xfrm>
              <a:off x="4465900" y="540000"/>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47" name="Google Shape;247;g2a246afe2b5_0_45"/>
            <p:cNvSpPr/>
            <p:nvPr/>
          </p:nvSpPr>
          <p:spPr>
            <a:xfrm>
              <a:off x="4465900" y="1116285"/>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48" name="Google Shape;248;g2a246afe2b5_0_45"/>
            <p:cNvSpPr/>
            <p:nvPr/>
          </p:nvSpPr>
          <p:spPr>
            <a:xfrm>
              <a:off x="4465900" y="1692571"/>
              <a:ext cx="2402026" cy="523879"/>
            </a:xfrm>
            <a:prstGeom prst="rect">
              <a:avLst/>
            </a:prstGeom>
          </p:spPr>
          <p:txBody>
            <a:bodyPr>
              <a:prstTxWarp prst="textPlain"/>
            </a:bodyPr>
            <a:lstStyle/>
            <a:p>
              <a:pPr lvl="0" algn="ctr"/>
              <a:r>
                <a:rPr b="0" i="0">
                  <a:ln cap="flat" cmpd="sng" w="9525">
                    <a:solidFill>
                      <a:srgbClr val="FFFFFF"/>
                    </a:solidFill>
                    <a:prstDash val="solid"/>
                    <a:round/>
                    <a:headEnd len="sm" w="sm" type="none"/>
                    <a:tailEnd len="sm" w="sm" type="none"/>
                  </a:ln>
                  <a:noFill/>
                  <a:latin typeface="Jomhuria"/>
                </a:rPr>
                <a:t>CHEERS!</a:t>
              </a:r>
            </a:p>
          </p:txBody>
        </p:sp>
      </p:grpSp>
      <p:pic>
        <p:nvPicPr>
          <p:cNvPr id="249" name="Google Shape;249;g2a246afe2b5_0_45"/>
          <p:cNvPicPr preferRelativeResize="0"/>
          <p:nvPr/>
        </p:nvPicPr>
        <p:blipFill>
          <a:blip r:embed="rId3">
            <a:alphaModFix/>
          </a:blip>
          <a:stretch>
            <a:fillRect/>
          </a:stretch>
        </p:blipFill>
        <p:spPr>
          <a:xfrm>
            <a:off x="2666429" y="550400"/>
            <a:ext cx="725550" cy="755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2a2a85a3059_1_4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Questions of </a:t>
            </a:r>
            <a:r>
              <a:rPr lang="en">
                <a:solidFill>
                  <a:schemeClr val="dk2"/>
                </a:solidFill>
              </a:rPr>
              <a:t>Interest</a:t>
            </a:r>
            <a:endParaRPr>
              <a:solidFill>
                <a:schemeClr val="dk2"/>
              </a:solidFill>
            </a:endParaRPr>
          </a:p>
        </p:txBody>
      </p:sp>
      <p:sp>
        <p:nvSpPr>
          <p:cNvPr id="255" name="Google Shape;255;g2a2a85a3059_1_40"/>
          <p:cNvSpPr txBox="1"/>
          <p:nvPr>
            <p:ph idx="1" type="body"/>
          </p:nvPr>
        </p:nvSpPr>
        <p:spPr>
          <a:xfrm>
            <a:off x="720000" y="1305600"/>
            <a:ext cx="7704000" cy="3297900"/>
          </a:xfrm>
          <a:prstGeom prst="rect">
            <a:avLst/>
          </a:prstGeom>
        </p:spPr>
        <p:txBody>
          <a:bodyPr anchorCtr="0" anchor="ctr" bIns="91425" lIns="91425" spcFirstLastPara="1" rIns="91425" wrap="square" tIns="91425">
            <a:noAutofit/>
          </a:bodyPr>
          <a:lstStyle/>
          <a:p>
            <a:pPr indent="-323850" lvl="0" marL="457200" rtl="0" algn="l">
              <a:spcBef>
                <a:spcPts val="0"/>
              </a:spcBef>
              <a:spcAft>
                <a:spcPts val="0"/>
              </a:spcAft>
              <a:buSzPts val="1500"/>
              <a:buAutoNum type="arabicPeriod"/>
            </a:pPr>
            <a:r>
              <a:rPr lang="en" sz="1500"/>
              <a:t>Does alcohol content influence the overall beer rating? If yes, how?</a:t>
            </a:r>
            <a:endParaRPr sz="1500"/>
          </a:p>
          <a:p>
            <a:pPr indent="0" lvl="0" marL="457200" rtl="0" algn="l">
              <a:spcBef>
                <a:spcPts val="0"/>
              </a:spcBef>
              <a:spcAft>
                <a:spcPts val="0"/>
              </a:spcAft>
              <a:buNone/>
            </a:pPr>
            <a:r>
              <a:t/>
            </a:r>
            <a:endParaRPr sz="1500"/>
          </a:p>
          <a:p>
            <a:pPr indent="-323850" lvl="0" marL="457200" rtl="0" algn="l">
              <a:spcBef>
                <a:spcPts val="0"/>
              </a:spcBef>
              <a:spcAft>
                <a:spcPts val="0"/>
              </a:spcAft>
              <a:buSzPts val="1500"/>
              <a:buAutoNum type="arabicPeriod"/>
            </a:pPr>
            <a:r>
              <a:rPr lang="en" sz="1500"/>
              <a:t>Which beer styles consistently resonate with consumers?</a:t>
            </a:r>
            <a:endParaRPr sz="1500"/>
          </a:p>
          <a:p>
            <a:pPr indent="0" lvl="0" marL="457200" rtl="0" algn="l">
              <a:spcBef>
                <a:spcPts val="0"/>
              </a:spcBef>
              <a:spcAft>
                <a:spcPts val="0"/>
              </a:spcAft>
              <a:buNone/>
            </a:pPr>
            <a:r>
              <a:t/>
            </a:r>
            <a:endParaRPr sz="1500"/>
          </a:p>
          <a:p>
            <a:pPr indent="-323850" lvl="0" marL="457200" rtl="0" algn="l">
              <a:spcBef>
                <a:spcPts val="0"/>
              </a:spcBef>
              <a:spcAft>
                <a:spcPts val="0"/>
              </a:spcAft>
              <a:buSzPts val="1500"/>
              <a:buAutoNum type="arabicPeriod"/>
            </a:pPr>
            <a:r>
              <a:rPr lang="en" sz="1500"/>
              <a:t>What features significantly contribute to a beer's success as a brand?</a:t>
            </a:r>
            <a:endParaRPr sz="1500"/>
          </a:p>
          <a:p>
            <a:pPr indent="0" lvl="0" marL="457200" rtl="0" algn="l">
              <a:spcBef>
                <a:spcPts val="0"/>
              </a:spcBef>
              <a:spcAft>
                <a:spcPts val="0"/>
              </a:spcAft>
              <a:buNone/>
            </a:pPr>
            <a:r>
              <a:t/>
            </a:r>
            <a:endParaRPr sz="1500"/>
          </a:p>
          <a:p>
            <a:pPr indent="-323850" lvl="0" marL="457200" rtl="0" algn="l">
              <a:spcBef>
                <a:spcPts val="0"/>
              </a:spcBef>
              <a:spcAft>
                <a:spcPts val="0"/>
              </a:spcAft>
              <a:buSzPts val="1500"/>
              <a:buAutoNum type="arabicPeriod"/>
            </a:pPr>
            <a:r>
              <a:rPr lang="en" sz="1500"/>
              <a:t>Can we pinpoint factors leading to poor reception of a beer brand?</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5"/>
          <p:cNvSpPr txBox="1"/>
          <p:nvPr>
            <p:ph type="title"/>
          </p:nvPr>
        </p:nvSpPr>
        <p:spPr>
          <a:xfrm>
            <a:off x="720000" y="1169000"/>
            <a:ext cx="3590700" cy="1482300"/>
          </a:xfrm>
          <a:prstGeom prst="rect">
            <a:avLst/>
          </a:prstGeom>
          <a:noFill/>
          <a:ln>
            <a:noFill/>
          </a:ln>
        </p:spPr>
        <p:txBody>
          <a:bodyPr anchorCtr="0" anchor="ctr" bIns="91425" lIns="91425" spcFirstLastPara="1" rIns="91425" wrap="square" tIns="91425">
            <a:noAutofit/>
          </a:bodyPr>
          <a:lstStyle/>
          <a:p>
            <a:pPr indent="0" lvl="0" marL="0" rtl="0" algn="l">
              <a:lnSpc>
                <a:spcPct val="50000"/>
              </a:lnSpc>
              <a:spcBef>
                <a:spcPts val="0"/>
              </a:spcBef>
              <a:spcAft>
                <a:spcPts val="0"/>
              </a:spcAft>
              <a:buSzPts val="4200"/>
              <a:buNone/>
            </a:pPr>
            <a:r>
              <a:rPr lang="en" sz="18000">
                <a:solidFill>
                  <a:srgbClr val="FFA700"/>
                </a:solidFill>
              </a:rPr>
              <a:t>02</a:t>
            </a:r>
            <a:endParaRPr/>
          </a:p>
          <a:p>
            <a:pPr indent="0" lvl="0" marL="0" rtl="0" algn="l">
              <a:lnSpc>
                <a:spcPct val="50000"/>
              </a:lnSpc>
              <a:spcBef>
                <a:spcPts val="0"/>
              </a:spcBef>
              <a:spcAft>
                <a:spcPts val="0"/>
              </a:spcAft>
              <a:buSzPts val="4200"/>
              <a:buNone/>
            </a:pPr>
            <a:r>
              <a:rPr lang="en"/>
              <a:t>Data Processing</a:t>
            </a:r>
            <a:endParaRPr>
              <a:solidFill>
                <a:srgbClr val="FFA700"/>
              </a:solidFill>
            </a:endParaRPr>
          </a:p>
        </p:txBody>
      </p:sp>
      <p:sp>
        <p:nvSpPr>
          <p:cNvPr id="261" name="Google Shape;261;p5"/>
          <p:cNvSpPr txBox="1"/>
          <p:nvPr>
            <p:ph idx="1" type="subTitle"/>
          </p:nvPr>
        </p:nvSpPr>
        <p:spPr>
          <a:xfrm>
            <a:off x="812675" y="3688825"/>
            <a:ext cx="3590700" cy="1235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64554"/>
              </a:buClr>
              <a:buSzPts val="1100"/>
              <a:buFont typeface="Arial"/>
              <a:buNone/>
            </a:pPr>
            <a:r>
              <a:rPr lang="en"/>
              <a:t>Data Cleaning</a:t>
            </a:r>
            <a:endParaRPr/>
          </a:p>
          <a:p>
            <a:pPr indent="0" lvl="0" marL="0" rtl="0" algn="l">
              <a:lnSpc>
                <a:spcPct val="100000"/>
              </a:lnSpc>
              <a:spcBef>
                <a:spcPts val="0"/>
              </a:spcBef>
              <a:spcAft>
                <a:spcPts val="0"/>
              </a:spcAft>
              <a:buClr>
                <a:srgbClr val="064554"/>
              </a:buClr>
              <a:buSzPts val="1100"/>
              <a:buFont typeface="Arial"/>
              <a:buNone/>
            </a:pPr>
            <a:r>
              <a:rPr lang="en"/>
              <a:t>Data Clustering</a:t>
            </a:r>
            <a:endParaRPr/>
          </a:p>
        </p:txBody>
      </p:sp>
      <p:pic>
        <p:nvPicPr>
          <p:cNvPr id="262" name="Google Shape;262;p5"/>
          <p:cNvPicPr preferRelativeResize="0"/>
          <p:nvPr/>
        </p:nvPicPr>
        <p:blipFill rotWithShape="1">
          <a:blip r:embed="rId3">
            <a:alphaModFix/>
          </a:blip>
          <a:srcRect b="0" l="1220" r="43044" t="1536"/>
          <a:stretch/>
        </p:blipFill>
        <p:spPr>
          <a:xfrm>
            <a:off x="5141700" y="540000"/>
            <a:ext cx="3444300" cy="4063500"/>
          </a:xfrm>
          <a:prstGeom prst="rect">
            <a:avLst/>
          </a:prstGeom>
          <a:noFill/>
          <a:ln>
            <a:noFill/>
          </a:ln>
        </p:spPr>
      </p:pic>
      <p:grpSp>
        <p:nvGrpSpPr>
          <p:cNvPr id="263" name="Google Shape;263;p5"/>
          <p:cNvGrpSpPr/>
          <p:nvPr/>
        </p:nvGrpSpPr>
        <p:grpSpPr>
          <a:xfrm>
            <a:off x="7254882" y="214093"/>
            <a:ext cx="1660521" cy="1158930"/>
            <a:chOff x="4465900" y="540000"/>
            <a:chExt cx="2402026" cy="1676450"/>
          </a:xfrm>
        </p:grpSpPr>
        <p:sp>
          <p:nvSpPr>
            <p:cNvPr id="264" name="Google Shape;264;p5"/>
            <p:cNvSpPr/>
            <p:nvPr/>
          </p:nvSpPr>
          <p:spPr>
            <a:xfrm>
              <a:off x="4465900" y="540000"/>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65" name="Google Shape;265;p5"/>
            <p:cNvSpPr/>
            <p:nvPr/>
          </p:nvSpPr>
          <p:spPr>
            <a:xfrm>
              <a:off x="4465900" y="1116285"/>
              <a:ext cx="2402026" cy="523879"/>
            </a:xfrm>
            <a:prstGeom prst="rect">
              <a:avLst/>
            </a:prstGeom>
          </p:spPr>
          <p:txBody>
            <a:bodyPr>
              <a:prstTxWarp prst="textPlain"/>
            </a:bodyPr>
            <a:lstStyle/>
            <a:p>
              <a:pPr lvl="0" algn="ctr"/>
              <a:r>
                <a:rPr b="0" i="0">
                  <a:ln cap="flat" cmpd="sng" w="9525">
                    <a:solidFill>
                      <a:srgbClr val="FFA700"/>
                    </a:solidFill>
                    <a:prstDash val="solid"/>
                    <a:round/>
                    <a:headEnd len="sm" w="sm" type="none"/>
                    <a:tailEnd len="sm" w="sm" type="none"/>
                  </a:ln>
                  <a:noFill/>
                  <a:latin typeface="Jomhuria"/>
                </a:rPr>
                <a:t>CHEERS!</a:t>
              </a:r>
            </a:p>
          </p:txBody>
        </p:sp>
        <p:sp>
          <p:nvSpPr>
            <p:cNvPr id="266" name="Google Shape;266;p5"/>
            <p:cNvSpPr/>
            <p:nvPr/>
          </p:nvSpPr>
          <p:spPr>
            <a:xfrm>
              <a:off x="4465900" y="1692571"/>
              <a:ext cx="2402026" cy="523879"/>
            </a:xfrm>
            <a:prstGeom prst="rect">
              <a:avLst/>
            </a:prstGeom>
          </p:spPr>
          <p:txBody>
            <a:bodyPr>
              <a:prstTxWarp prst="textPlain"/>
            </a:bodyPr>
            <a:lstStyle/>
            <a:p>
              <a:pPr lvl="0" algn="ctr"/>
              <a:r>
                <a:rPr b="0" i="0">
                  <a:ln cap="flat" cmpd="sng" w="9525">
                    <a:solidFill>
                      <a:srgbClr val="FFFFFF"/>
                    </a:solidFill>
                    <a:prstDash val="solid"/>
                    <a:round/>
                    <a:headEnd len="sm" w="sm" type="none"/>
                    <a:tailEnd len="sm" w="sm" type="none"/>
                  </a:ln>
                  <a:noFill/>
                  <a:latin typeface="Jomhuria"/>
                </a:rPr>
                <a:t>CHEERS!</a:t>
              </a:r>
            </a:p>
          </p:txBody>
        </p:sp>
      </p:grpSp>
    </p:spTree>
  </p:cSld>
  <p:clrMapOvr>
    <a:masterClrMapping/>
  </p:clrMapOvr>
</p:sld>
</file>

<file path=ppt/theme/theme1.xml><?xml version="1.0" encoding="utf-8"?>
<a:theme xmlns:a="http://schemas.openxmlformats.org/drawingml/2006/main" xmlns:r="http://schemas.openxmlformats.org/officeDocument/2006/relationships" name="Beer Day Campaign by Slidesgo">
  <a:themeElements>
    <a:clrScheme name="Simple Light">
      <a:dk1>
        <a:srgbClr val="000000"/>
      </a:dk1>
      <a:lt1>
        <a:srgbClr val="FFFFFF"/>
      </a:lt1>
      <a:dk2>
        <a:srgbClr val="FFA700"/>
      </a:dk2>
      <a:lt2>
        <a:srgbClr val="000000"/>
      </a:lt2>
      <a:accent1>
        <a:srgbClr val="FFFFFF"/>
      </a:accent1>
      <a:accent2>
        <a:srgbClr val="FFA700"/>
      </a:accent2>
      <a:accent3>
        <a:srgbClr val="000000"/>
      </a:accent3>
      <a:accent4>
        <a:srgbClr val="FFFFFF"/>
      </a:accent4>
      <a:accent5>
        <a:srgbClr val="FFA700"/>
      </a:accent5>
      <a:accent6>
        <a:srgbClr val="0000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